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70" r:id="rId6"/>
    <p:sldId id="271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19/05/2013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ajax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224135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–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AJAX</a:t>
            </a:r>
            <a:endParaRPr lang="pt-BR" sz="32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196752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“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A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synchronous </a:t>
            </a: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Ja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vascript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</a:rPr>
              <a:t>and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X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ML1 , em português "Javascript Assíncrono e XML") é o uso metodológico de tecnologias como Javascript e XML, providas por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navegadores para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tornar páginas Web mais interativas com o usuário, utilizando-se de solicitações assíncronas de informações.“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</a:rPr>
              <a:t>O que é AJAX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http://www.danielimamura.com.br/wp-content/uploads/2012/04/aja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67" y="3501008"/>
            <a:ext cx="45148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</a:rPr>
              <a:t>Sincronismo e assincronismo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79512" y="1192391"/>
            <a:ext cx="84404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latin typeface="Calibri Light" pitchFamily="34" charset="0"/>
              </a:rPr>
              <a:t>Síncrona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alibri Light" pitchFamily="34" charset="0"/>
              </a:rPr>
              <a:t>Quando uma requisição é enviada, o processo remetente é bloqueado até que ocorra uma resposta, ou seja, não é possível enviar novas requisições até que nossa requisição atual seja finalizada, existe sincronismo entre as requisições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</a:rPr>
              <a:t>Assíncrona</a:t>
            </a:r>
            <a:endParaRPr lang="pt-BR" b="1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</a:rPr>
              <a:t>Não existe sincronismo entre as requisições, sendo assim, podemos enviar diversas requisições em paralelo, onde cada resposta retorna quando estiver pronta.</a:t>
            </a:r>
            <a:endParaRPr lang="pt-BR" dirty="0">
              <a:solidFill>
                <a:schemeClr val="bg1"/>
              </a:solidFill>
              <a:latin typeface="Calibri Light" pitchFamily="34" charset="0"/>
            </a:endParaRPr>
          </a:p>
        </p:txBody>
      </p:sp>
      <p:pic>
        <p:nvPicPr>
          <p:cNvPr id="6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</a:rPr>
              <a:t>Sincronismo e assincronismo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Comprar Piz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7180"/>
            <a:ext cx="6048672" cy="597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</a:rPr>
              <a:t>O objeto </a:t>
            </a:r>
            <a:r>
              <a:rPr lang="pt-BR" sz="4000" dirty="0" smtClean="0">
                <a:solidFill>
                  <a:schemeClr val="bg1"/>
                </a:solidFill>
              </a:rPr>
              <a:t>XMLHttpRequest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79512" y="1192391"/>
            <a:ext cx="8440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Este objeto permite a um código JavaScript fazer o envio de dados e receber uma resposta de um servidor sem a necessidade de recarregar todo o código da página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web, vejamos alguns detalhes: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Na maioria dos navegadores o objeto </a:t>
            </a: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XMLHttpRequest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é um objeto JAVA;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No Internet Explorer o objeto </a:t>
            </a:r>
            <a:r>
              <a:rPr lang="pt-BR" sz="2000" b="1" dirty="0">
                <a:solidFill>
                  <a:schemeClr val="bg1"/>
                </a:solidFill>
                <a:latin typeface="Calibri Light" pitchFamily="34" charset="0"/>
              </a:rPr>
              <a:t>XMLHttpRequest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é de natureza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ActiveX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Como a Microsoft não gosta de padronização possui duas versões diferentes de ActiveX para o objeto XMLHttpRequest.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4000" dirty="0">
                <a:solidFill>
                  <a:schemeClr val="bg1"/>
                </a:solidFill>
              </a:rPr>
              <a:t>O objeto </a:t>
            </a:r>
            <a:r>
              <a:rPr lang="pt-BR" sz="4000" dirty="0" smtClean="0">
                <a:solidFill>
                  <a:schemeClr val="bg1"/>
                </a:solidFill>
              </a:rPr>
              <a:t>XMLHttpRequest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irefox, mozill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2016224" cy="20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707904" y="275682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>
                <a:solidFill>
                  <a:schemeClr val="bg1"/>
                </a:solidFill>
              </a:rPr>
              <a:t>+</a:t>
            </a:r>
            <a:endParaRPr lang="pt-BR" sz="7200" dirty="0">
              <a:solidFill>
                <a:schemeClr val="bg1"/>
              </a:solidFill>
            </a:endParaRPr>
          </a:p>
        </p:txBody>
      </p:sp>
      <p:pic>
        <p:nvPicPr>
          <p:cNvPr id="3079" name="Picture 7" descr="http://www.kenjiyamamoto.com/blog/wp-content/uploads/2009/06/firebug0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626" y="2492894"/>
            <a:ext cx="3378418" cy="17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25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seu MySQL Workbench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</a:t>
            </a:r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194</Words>
  <Application>Microsoft Office PowerPoint</Application>
  <PresentationFormat>Apresentação na tela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Treinamento PHP – AJAX</vt:lpstr>
      <vt:lpstr>O que é AJAX ?</vt:lpstr>
      <vt:lpstr>Sincronismo e assincronismo ?</vt:lpstr>
      <vt:lpstr>Sincronismo e assincronismo ?</vt:lpstr>
      <vt:lpstr>O objeto XMLHttpRequest</vt:lpstr>
      <vt:lpstr>O objeto XMLHttpRequest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133</cp:revision>
  <dcterms:created xsi:type="dcterms:W3CDTF">2013-04-23T13:23:40Z</dcterms:created>
  <dcterms:modified xsi:type="dcterms:W3CDTF">2013-05-19T20:41:57Z</dcterms:modified>
</cp:coreProperties>
</file>