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r.php.net/manual/pt_BR/ref.mysql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php-banco-dados3.php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php-banco-dados2.php" TargetMode="External"/><Relationship Id="rId5" Type="http://schemas.openxmlformats.org/officeDocument/2006/relationships/hyperlink" Target="php-banco-dados1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224135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–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PHP e Banco de Dados</a:t>
            </a:r>
            <a:endParaRPr lang="pt-BR" sz="32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836712"/>
            <a:ext cx="864096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PHP dá suporte aos mais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utilizados Bancos de dados no mercado: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Adabas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D,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InterBase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b="1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PostgreSQL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dBase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FrontBase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b="1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SQLite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Empress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mSQL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Solid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FilePro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Direct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MS-SQL Sybase,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Hyperwave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MySQL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Velocis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IBM DB2, ODBC, Unix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dbm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Informix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Oracle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(OCI7 e OCI8),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Ingres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Ovrimos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Firebird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;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PHP e Banco de Dados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72" y="3140968"/>
            <a:ext cx="2227312" cy="22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60363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44008" y="3355125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b="1" dirty="0" smtClean="0">
                <a:solidFill>
                  <a:schemeClr val="bg1"/>
                </a:solidFill>
              </a:rPr>
              <a:t>+</a:t>
            </a:r>
            <a:endParaRPr lang="pt-BR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71600" y="2910135"/>
            <a:ext cx="7093485" cy="590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Funções MySQL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2" name="CaixaDeTexto 1">
            <a:hlinkClick r:id="rId4"/>
          </p:cNvPr>
          <p:cNvSpPr txBox="1"/>
          <p:nvPr/>
        </p:nvSpPr>
        <p:spPr>
          <a:xfrm>
            <a:off x="999879" y="2916233"/>
            <a:ext cx="70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Calibri Light" pitchFamily="34" charset="0"/>
                <a:hlinkClick r:id="rId4"/>
              </a:rPr>
              <a:t>Ver funções PHP para MySQL</a:t>
            </a:r>
            <a:endParaRPr lang="pt-BR" sz="3200" b="1" dirty="0">
              <a:latin typeface="Calibri Ligh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18641" y="3717032"/>
            <a:ext cx="474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(http</a:t>
            </a:r>
            <a:r>
              <a:rPr lang="pt-BR" dirty="0">
                <a:solidFill>
                  <a:schemeClr val="bg1"/>
                </a:solidFill>
              </a:rPr>
              <a:t>://</a:t>
            </a:r>
            <a:r>
              <a:rPr lang="pt-BR" dirty="0" smtClean="0">
                <a:solidFill>
                  <a:schemeClr val="bg1"/>
                </a:solidFill>
              </a:rPr>
              <a:t>br.php.net/manual/pt_BR/ref.mysql.php)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</a:t>
            </a:r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01</a:t>
            </a:r>
            <a:r>
              <a:rPr lang="pt-BR" sz="2000" dirty="0" smtClean="0">
                <a:solidFill>
                  <a:schemeClr val="bg1"/>
                </a:solidFill>
              </a:rPr>
              <a:t> |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 </a:t>
            </a:r>
            <a:r>
              <a:rPr lang="pt-BR" sz="2000" dirty="0" smtClean="0">
                <a:solidFill>
                  <a:schemeClr val="bg1"/>
                </a:solidFill>
              </a:rPr>
              <a:t>| </a:t>
            </a:r>
            <a:r>
              <a:rPr lang="pt-BR" sz="2000" dirty="0" smtClean="0">
                <a:solidFill>
                  <a:schemeClr val="bg1"/>
                </a:solidFill>
                <a:hlinkClick r:id="rId7" action="ppaction://hlinkfile"/>
              </a:rPr>
              <a:t>Arquivo 03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121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Treinamento PHP – PHP e Banco de Dados</vt:lpstr>
      <vt:lpstr>PHP e Banco de Dados</vt:lpstr>
      <vt:lpstr>Funções MySQL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115</cp:revision>
  <dcterms:created xsi:type="dcterms:W3CDTF">2013-04-23T13:23:40Z</dcterms:created>
  <dcterms:modified xsi:type="dcterms:W3CDTF">2013-05-13T00:22:38Z</dcterms:modified>
</cp:coreProperties>
</file>