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2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1377-3EC4-BD4A-A095-D64D37B3E052}" type="datetimeFigureOut">
              <a:rPr lang="en-US" smtClean="0"/>
              <a:pPr/>
              <a:t>3/9/11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14E1-921B-A141-B20D-FCFF7686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1-03-09 at 1.03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98836"/>
            <a:ext cx="8567738" cy="60717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mcwhirter</dc:creator>
  <cp:lastModifiedBy>jeff mcwhirter</cp:lastModifiedBy>
  <cp:revision>2</cp:revision>
  <dcterms:created xsi:type="dcterms:W3CDTF">2011-03-09T19:39:19Z</dcterms:created>
  <dcterms:modified xsi:type="dcterms:W3CDTF">2011-03-09T20:03:42Z</dcterms:modified>
</cp:coreProperties>
</file>