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2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1377-3EC4-BD4A-A095-D64D37B3E052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1-03-09 at 3.42.1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88" y="0"/>
            <a:ext cx="6346825" cy="68580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79400" y="914400"/>
            <a:ext cx="1803400" cy="1079500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“*” for wildcard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eft Arrow 13"/>
          <p:cNvSpPr/>
          <p:nvPr/>
        </p:nvSpPr>
        <p:spPr>
          <a:xfrm>
            <a:off x="4991100" y="2768600"/>
            <a:ext cx="2832100" cy="965200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spatial bounds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4343400" y="4152900"/>
            <a:ext cx="2590800" cy="1054100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Choose result format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79400" y="3733800"/>
            <a:ext cx="1803400" cy="1079500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 for more options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559300" y="527050"/>
            <a:ext cx="1803400" cy="1079500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Look for files instead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1-03-09 at 3.58.5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175" y="6350"/>
            <a:ext cx="7292976" cy="68580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30200" y="4864100"/>
            <a:ext cx="2111375" cy="1079500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 to view results in a 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30200" y="3073400"/>
            <a:ext cx="2111375" cy="1079500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Click on row to see site details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7800" y="368300"/>
            <a:ext cx="2111375" cy="1079500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 to see search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0200" y="1752600"/>
            <a:ext cx="2111375" cy="1079500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to view individual sites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1-03-09 at 3.57.1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899" y="293856"/>
            <a:ext cx="4600575" cy="6081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3-09 at 4.02.0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8702675" cy="6858000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2701925" y="1606550"/>
            <a:ext cx="2095500" cy="1130300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Refine your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200525" y="2832100"/>
            <a:ext cx="2111375" cy="1079500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for files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1-03-09 at 4.07.4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0"/>
            <a:ext cx="7502525" cy="68580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0" y="520700"/>
            <a:ext cx="2111375" cy="1079500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for files or download them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0" y="3149600"/>
            <a:ext cx="2298700" cy="1079500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Site search criteria carried over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5765800" y="1289050"/>
            <a:ext cx="3009900" cy="1054100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Choose file type and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5080000" y="4584700"/>
            <a:ext cx="2590800" cy="1054100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Choose result format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3-09 at 4.13.23 PM.png"/>
          <p:cNvPicPr>
            <a:picLocks noChangeAspect="1"/>
          </p:cNvPicPr>
          <p:nvPr/>
        </p:nvPicPr>
        <p:blipFill>
          <a:blip r:embed="rId2"/>
          <a:srcRect l="5636" t="5609" r="5491" b="12530"/>
          <a:stretch>
            <a:fillRect/>
          </a:stretch>
        </p:blipFill>
        <p:spPr>
          <a:xfrm>
            <a:off x="850900" y="1206500"/>
            <a:ext cx="7810500" cy="435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69</Words>
  <Application>Microsoft Macintosh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mc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mcwhirter</dc:creator>
  <cp:lastModifiedBy>jeff mcwhirter</cp:lastModifiedBy>
  <cp:revision>3</cp:revision>
  <dcterms:created xsi:type="dcterms:W3CDTF">2011-03-09T19:39:19Z</dcterms:created>
  <dcterms:modified xsi:type="dcterms:W3CDTF">2011-03-10T00:28:51Z</dcterms:modified>
</cp:coreProperties>
</file>