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 zhiheng" initials="wz" lastIdx="1" clrIdx="0">
    <p:extLst>
      <p:ext uri="{19B8F6BF-5375-455C-9EA6-DF929625EA0E}">
        <p15:presenceInfo xmlns:p15="http://schemas.microsoft.com/office/powerpoint/2012/main" userId="4e8704b5879e50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E7D910C-8BC6-4062-B05D-1E89C771B109}"/>
              </a:ext>
            </a:extLst>
          </p:cNvPr>
          <p:cNvSpPr txBox="1"/>
          <p:nvPr/>
        </p:nvSpPr>
        <p:spPr>
          <a:xfrm>
            <a:off x="1367406" y="2399251"/>
            <a:ext cx="79779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宋体" panose="02010600030101010101" pitchFamily="2" charset="-122"/>
                <a:ea typeface="宋体" panose="02010600030101010101" pitchFamily="2" charset="-122"/>
              </a:rPr>
              <a:t>入群行为对各项指标的影响分析</a:t>
            </a:r>
          </a:p>
        </p:txBody>
      </p:sp>
    </p:spTree>
    <p:extLst>
      <p:ext uri="{BB962C8B-B14F-4D97-AF65-F5344CB8AC3E}">
        <p14:creationId xmlns:p14="http://schemas.microsoft.com/office/powerpoint/2010/main" val="365273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54FC2D6-AA06-4935-B9A5-3441E8AB3E24}"/>
                  </a:ext>
                </a:extLst>
              </p:cNvPr>
              <p:cNvSpPr txBox="1"/>
              <p:nvPr/>
            </p:nvSpPr>
            <p:spPr>
              <a:xfrm>
                <a:off x="679508" y="444617"/>
                <a:ext cx="1114896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分析背景：</a:t>
                </a:r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	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研究入群行为是否会对各项指标产生影响。</a:t>
                </a:r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选用方法以及思路：</a:t>
                </a:r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	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选用了双样本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t</a:t>
                </a:r>
                <a:r>
                  <a:rPr lang="zh-CN" altLang="en-US" sz="2400">
                    <a:latin typeface="宋体" panose="02010600030101010101" pitchFamily="2" charset="-122"/>
                    <a:ea typeface="宋体" panose="02010600030101010101" pitchFamily="2" charset="-122"/>
                  </a:rPr>
                  <a:t>检验（适用于定类变量对定序变量影响的分析）。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检验各项指标的均值在入群前后是否有显著区别：例如显著上升或者显著下降。如果显著上升或者下降，则</a:t>
                </a:r>
                <a:r>
                  <a:rPr lang="en-US" altLang="zh-CN" sz="2400" dirty="0" err="1">
                    <a:latin typeface="宋体" panose="02010600030101010101" pitchFamily="2" charset="-122"/>
                    <a:ea typeface="宋体" panose="02010600030101010101" pitchFamily="2" charset="-122"/>
                  </a:rPr>
                  <a:t>pvalue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这个值会非常小，当小于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0.05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时通常我们就认为该指标发生了显著变化。即入群对该指标造成了显著影响。</a:t>
                </a:r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双样本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T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检验公式：</a:t>
                </a:r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  H0: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sz="24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                                     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1: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2400" i="1" dirty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54FC2D6-AA06-4935-B9A5-3441E8AB3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08" y="444617"/>
                <a:ext cx="11148969" cy="4524315"/>
              </a:xfrm>
              <a:prstGeom prst="rect">
                <a:avLst/>
              </a:prstGeom>
              <a:blipFill>
                <a:blip r:embed="rId2"/>
                <a:stretch>
                  <a:fillRect l="-820" t="-10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81CAAF5E-990F-45CB-A9BE-AD15A3032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679" y="4968932"/>
            <a:ext cx="3683189" cy="123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58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042D2EB-A9DB-409C-82A8-E374C542AF54}"/>
              </a:ext>
            </a:extLst>
          </p:cNvPr>
          <p:cNvSpPr txBox="1"/>
          <p:nvPr/>
        </p:nvSpPr>
        <p:spPr>
          <a:xfrm>
            <a:off x="696286" y="89624"/>
            <a:ext cx="8959442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计算结果：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入群前后的接通电话次数双样本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检验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(statistic=4.226275034364652,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pvalue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=2.3959500373986222e-05)</a:t>
            </a:r>
          </a:p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入群前后的覆盖电话次数双样本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检验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(statistic=-0.12885455286748154,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pvalue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=0.89747519923293)</a:t>
            </a:r>
          </a:p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入群前后的有效电话次数双样本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检验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(statistic=4.132704281257454,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pvalue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=3.6129558142891394e-05)</a:t>
            </a:r>
          </a:p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入群前后的有效覆盖电话双样本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检验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(statistic=-0.2664882038660518,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pvalue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=0.7898684609497612)</a:t>
            </a:r>
          </a:p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入群前后的有效覆盖电话时长双样本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检验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(statistic=3.1621692778832218,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pvalue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=0.0015704296020384687)</a:t>
            </a:r>
          </a:p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入群前后的微信回复次数双样本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检验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(statistic=-1.1343538537986821,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pvalue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=0.25667196985205654)</a:t>
            </a:r>
          </a:p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入群前后的微信回复字数双样本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检验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(statistic=-2.746470826541839,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pvalue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=0.006034258419901715)</a:t>
            </a:r>
          </a:p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入群前后的微信回复天数双样本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检验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(statistic=-3.5433417996691703,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pvalue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=0.0003968012150085192)</a:t>
            </a:r>
          </a:p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入群前后的阅读次数双样本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检验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(statistic=-0.47768523970449916,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pvalue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=0.632884166644591)</a:t>
            </a:r>
          </a:p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入群前后的有效文章阅读次数双样本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检验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(statistic=-10.606721015245132,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pvalue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=3.757038499061015e-26)</a:t>
            </a:r>
          </a:p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入群前后的有效文章阅读时长双样本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检验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(statistic=-2.011349987440247,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pvalue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=0.04431393462654492)</a:t>
            </a:r>
          </a:p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入群前后的有效问卷次数双样本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检验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(statistic=-6.016554457800607,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pvalue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=1.8409754587577745e-09)</a:t>
            </a:r>
          </a:p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入群前后的有效直播覆盖次数双样本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检验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(statistic=-0.7527518480062206,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pvalue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=0.4516158746029071)</a:t>
            </a:r>
          </a:p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入群前后的有效直播覆盖时长双样本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检验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(statistic=1.1182782609596509,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pvalue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=0.263473679434977)</a:t>
            </a:r>
          </a:p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入群前后的诺信总时间双样本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检验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(statistic=-3.9826283563590983,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pvalue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=6.861575281570485e-05)</a:t>
            </a:r>
          </a:p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入群前后的患者量双样本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检验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(statistic=-3.934493338121959,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pvalue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=8.390791859229572e-05)</a:t>
            </a:r>
          </a:p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入群前后几个活跃渠道双样本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检验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(statistic=-6.044222212749363,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pvalue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=1.5522002944901526e-09)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1313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DFEB70A-9AFC-4603-83C1-56B613FCDE72}"/>
              </a:ext>
            </a:extLst>
          </p:cNvPr>
          <p:cNvSpPr txBox="1"/>
          <p:nvPr/>
        </p:nvSpPr>
        <p:spPr>
          <a:xfrm>
            <a:off x="939566" y="486561"/>
            <a:ext cx="108721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结论：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从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pvalue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的值可以看出，指标的变化显著的如下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程度由大到小排序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文章有效阅读次数、几个活跃渠道数、有效问卷次数、接通电话次数、有效电话次数、诺信总时间、患者量、微信回复天数、有效覆盖电话时长、微信回复字数、有效文章阅读时长是有显著变化的。其中：接通电话次数、有效电话次数、有效覆盖电话时长是显著下降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(statistic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值为正则该指标下降，为负则该指标上升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，其余的显著上升。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条形图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BADD73A-8964-41FF-8795-3CC1B818F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606" y="4114800"/>
            <a:ext cx="2926086" cy="248325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E2207CF-7304-47A5-A3EF-5BAE78311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235" y="4114800"/>
            <a:ext cx="3526972" cy="248325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F320FFA-DC5F-4F08-937D-8B6D36C5B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6749" y="4114800"/>
            <a:ext cx="3374581" cy="248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828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0DB60BC-6924-40A8-8D8D-CD4E5711B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082834" cy="20116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B1AA229-99B3-46D3-8C1F-C0A35F025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080" y="0"/>
            <a:ext cx="2810688" cy="190783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F30B0E1-6DBF-4B6D-BC4E-D91BE75C2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71627"/>
            <a:ext cx="3082834" cy="201168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5D742C7-807D-43F7-8A3B-F57370EEA5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7049" y="2271628"/>
            <a:ext cx="3176448" cy="201168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97265ED-CF96-4527-B588-A913EDD915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8080" y="2271627"/>
            <a:ext cx="2810688" cy="201168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590229D-3C20-4B72-A1BB-3677FC96D4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4413936"/>
            <a:ext cx="3082833" cy="201168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5ECD131-877F-4710-9E7B-CC32B322FD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77049" y="4464878"/>
            <a:ext cx="3176448" cy="196073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8FEA444-80CB-49AF-842A-F0F6C4F831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77049" y="1"/>
            <a:ext cx="3176448" cy="211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332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AC76584-B6A2-4510-A03D-1948EBAA3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01403"/>
            <a:ext cx="10763794" cy="623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691864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112</TotalTime>
  <Words>646</Words>
  <Application>Microsoft Office PowerPoint</Application>
  <PresentationFormat>宽屏</PresentationFormat>
  <Paragraphs>48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宋体</vt:lpstr>
      <vt:lpstr>Arial</vt:lpstr>
      <vt:lpstr>Cambria Math</vt:lpstr>
      <vt:lpstr>Trebuchet MS</vt:lpstr>
      <vt:lpstr>Wingdings 3</vt:lpstr>
      <vt:lpstr>平面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zhiheng</dc:creator>
  <cp:lastModifiedBy>wang zhiheng</cp:lastModifiedBy>
  <cp:revision>14</cp:revision>
  <dcterms:created xsi:type="dcterms:W3CDTF">2020-10-21T07:36:48Z</dcterms:created>
  <dcterms:modified xsi:type="dcterms:W3CDTF">2020-10-21T10:21:45Z</dcterms:modified>
</cp:coreProperties>
</file>