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39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6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5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b2bento.com/2010/01/critical-insights-lost-through-no-reply-emai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ingaherosjourney.wordpress.com/2013/08/12/day-1-getting-my-head-around-thing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://theconversation.com/delusions-of-candour-why-technology-wont-stop-plagiarism-9004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the1709blog.blogspot.com/2013/02/more-on-blocking-injun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ortfolioticsmoraleda.blogspot.com/2011/04/conclusion_1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flickr.com/photos/marcobellucci/353451645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2E60F-A331-4871-9F43-4ADB8480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9BF3C-149A-47B9-BD6E-9C25AAEAB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Employee Tuition Reimbursement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DE096-E140-44E9-AE62-FB7ED3F2E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Derron</a:t>
            </a:r>
            <a:r>
              <a:rPr lang="en-US" dirty="0"/>
              <a:t> Marshall, </a:t>
            </a:r>
            <a:r>
              <a:rPr lang="en-US" dirty="0" err="1"/>
              <a:t>Derthalie</a:t>
            </a:r>
            <a:r>
              <a:rPr lang="en-US" dirty="0"/>
              <a:t> Joseph, &amp; Kyle Ansley</a:t>
            </a:r>
          </a:p>
        </p:txBody>
      </p:sp>
    </p:spTree>
    <p:extLst>
      <p:ext uri="{BB962C8B-B14F-4D97-AF65-F5344CB8AC3E}">
        <p14:creationId xmlns:p14="http://schemas.microsoft.com/office/powerpoint/2010/main" val="25314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E965D-E394-4F0D-BE83-8CDCF41A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Have You Ever Submitted a Request Only to Not Hear Back?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657EF2D-E15A-43E9-8369-05E8B45B0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18681" y="609600"/>
            <a:ext cx="5208936" cy="563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BD2EF-AC9E-4890-8FBD-28B7A7C1FF12}"/>
              </a:ext>
            </a:extLst>
          </p:cNvPr>
          <p:cNvSpPr txBox="1"/>
          <p:nvPr/>
        </p:nvSpPr>
        <p:spPr>
          <a:xfrm>
            <a:off x="8667676" y="6048345"/>
            <a:ext cx="23599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b2bento.com/2010/01/critical-insights-lost-through-no-reply-emai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BE273465-1DDC-4820-8369-87357AF4B3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27D55-0BBC-4F41-884C-F4CE8C40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Emails are Getting Lost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5721-66D3-407C-AB0F-88A22EFC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076450"/>
            <a:ext cx="10353762" cy="37147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Employee Tuition Reimbursement Request were getting lost</a:t>
            </a:r>
          </a:p>
          <a:p>
            <a:r>
              <a:rPr lang="en-US" dirty="0"/>
              <a:t>We were task with finding a solution to ensure requests were not lost and were handled properly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FDC9-FAD9-47E4-83E3-122BE7706E22}"/>
              </a:ext>
            </a:extLst>
          </p:cNvPr>
          <p:cNvSpPr txBox="1"/>
          <p:nvPr/>
        </p:nvSpPr>
        <p:spPr>
          <a:xfrm>
            <a:off x="9655728" y="6657945"/>
            <a:ext cx="253627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ritingaherosjourney.wordpress.com/2013/08/12/day-1-getting-my-head-around-thing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01C3-CEB6-4366-A63B-49F51422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Technologies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8AE-6C07-4F67-9C0D-072F3A13C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279176"/>
            <a:ext cx="5978072" cy="34156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HTML, CSS, Bootstrap</a:t>
            </a:r>
          </a:p>
          <a:p>
            <a:r>
              <a:rPr lang="en-US"/>
              <a:t>Javascript, Java, SQL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Content Placeholder 5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FCBB39C3-37E5-41A9-8BA3-AD16850A7A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707" r="29463" b="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8EFD4-F743-423E-925D-DE19DD9DCFEE}"/>
              </a:ext>
            </a:extLst>
          </p:cNvPr>
          <p:cNvSpPr txBox="1"/>
          <p:nvPr/>
        </p:nvSpPr>
        <p:spPr>
          <a:xfrm>
            <a:off x="9803205" y="6657945"/>
            <a:ext cx="238879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theconversation.com/delusions-of-candour-why-technology-wont-stop-plagiarism-90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931D3-7E4C-43E5-BE56-CDD9D20F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F69A-AE11-43FE-93EA-325E0A02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47380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477BC3"/>
                </a:solidFill>
              </a:rPr>
              <a:t>Link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BC9635F-7256-48E4-9E61-0E955CB70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548" r="1973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C6FDC-23D8-443B-BA15-0F8177162339}"/>
              </a:ext>
            </a:extLst>
          </p:cNvPr>
          <p:cNvSpPr txBox="1"/>
          <p:nvPr/>
        </p:nvSpPr>
        <p:spPr>
          <a:xfrm>
            <a:off x="5299590" y="6657945"/>
            <a:ext cx="22381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he1709blog.blogspot.com/2013/02/more-on-blocking-injunction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641D-D5E5-4BD1-A7DB-D802FD9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Conclusion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715DCF9-13CF-41E0-A5AC-438639F374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346" r="12287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42810-2230-4CA2-AD06-87B832765392}"/>
              </a:ext>
            </a:extLst>
          </p:cNvPr>
          <p:cNvSpPr txBox="1"/>
          <p:nvPr/>
        </p:nvSpPr>
        <p:spPr>
          <a:xfrm>
            <a:off x="5001432" y="6657945"/>
            <a:ext cx="253627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portfolioticsmoraleda.blogspot.com/2011/04/conclusion_1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C95D0-4CCB-466D-9641-2C5D7D33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Questions</a:t>
            </a:r>
          </a:p>
        </p:txBody>
      </p:sp>
      <p:pic>
        <p:nvPicPr>
          <p:cNvPr id="6" name="Content Placeholder 5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E96957F-DD86-443A-9BBA-BAEBD7D2E8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" b="3176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A4502-5149-44CC-B881-DA2B8DB97B01}"/>
              </a:ext>
            </a:extLst>
          </p:cNvPr>
          <p:cNvSpPr txBox="1"/>
          <p:nvPr/>
        </p:nvSpPr>
        <p:spPr>
          <a:xfrm>
            <a:off x="9953889" y="6657945"/>
            <a:ext cx="22381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flickr.com/photos/marcobellucci/353451645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8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Goudy Old Style</vt:lpstr>
      <vt:lpstr>Wingdings 2</vt:lpstr>
      <vt:lpstr>SlateVTI</vt:lpstr>
      <vt:lpstr>Employee Tuition Reimbursement Project</vt:lpstr>
      <vt:lpstr>Have You Ever Submitted a Request Only to Not Hear Back?</vt:lpstr>
      <vt:lpstr>Emails are Getting Lost</vt:lpstr>
      <vt:lpstr>Technologies Utilized</vt:lpstr>
      <vt:lpstr>DEMO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Tuition Reimbursement Project</dc:title>
  <dc:creator>Kyle Ansley</dc:creator>
  <cp:lastModifiedBy>Kyle Ansley</cp:lastModifiedBy>
  <cp:revision>1</cp:revision>
  <dcterms:created xsi:type="dcterms:W3CDTF">2019-11-09T22:36:27Z</dcterms:created>
  <dcterms:modified xsi:type="dcterms:W3CDTF">2019-11-09T22:38:05Z</dcterms:modified>
</cp:coreProperties>
</file>