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70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" userId="83c87b516d5b4dbd" providerId="LiveId" clId="{E72E1B66-AB0C-4451-BC1C-9BFC360EB0EA}"/>
    <pc:docChg chg="custSel addSld delSld modSld">
      <pc:chgData name="Daniel" userId="83c87b516d5b4dbd" providerId="LiveId" clId="{E72E1B66-AB0C-4451-BC1C-9BFC360EB0EA}" dt="2018-03-23T09:53:02.216" v="803" actId="1076"/>
      <pc:docMkLst>
        <pc:docMk/>
      </pc:docMkLst>
      <pc:sldChg chg="addSp delSp modSp">
        <pc:chgData name="Daniel" userId="83c87b516d5b4dbd" providerId="LiveId" clId="{E72E1B66-AB0C-4451-BC1C-9BFC360EB0EA}" dt="2018-03-21T10:03:14.520" v="7" actId="1076"/>
        <pc:sldMkLst>
          <pc:docMk/>
          <pc:sldMk cId="2997379105" sldId="261"/>
        </pc:sldMkLst>
        <pc:spChg chg="mod">
          <ac:chgData name="Daniel" userId="83c87b516d5b4dbd" providerId="LiveId" clId="{E72E1B66-AB0C-4451-BC1C-9BFC360EB0EA}" dt="2018-03-21T09:59:02.421" v="3" actId="20577"/>
          <ac:spMkLst>
            <pc:docMk/>
            <pc:sldMk cId="2997379105" sldId="261"/>
            <ac:spMk id="2" creationId="{1365ADD1-208D-42DA-8E9E-673F7D5626C0}"/>
          </ac:spMkLst>
        </pc:spChg>
        <pc:spChg chg="del">
          <ac:chgData name="Daniel" userId="83c87b516d5b4dbd" providerId="LiveId" clId="{E72E1B66-AB0C-4451-BC1C-9BFC360EB0EA}" dt="2018-03-21T09:59:04.209" v="4" actId="1076"/>
          <ac:spMkLst>
            <pc:docMk/>
            <pc:sldMk cId="2997379105" sldId="261"/>
            <ac:spMk id="3" creationId="{7DDC47B3-8F1F-4D7A-87BF-F6B0C882F237}"/>
          </ac:spMkLst>
        </pc:spChg>
        <pc:picChg chg="add mod">
          <ac:chgData name="Daniel" userId="83c87b516d5b4dbd" providerId="LiveId" clId="{E72E1B66-AB0C-4451-BC1C-9BFC360EB0EA}" dt="2018-03-21T10:03:14.520" v="7" actId="1076"/>
          <ac:picMkLst>
            <pc:docMk/>
            <pc:sldMk cId="2997379105" sldId="261"/>
            <ac:picMk id="4" creationId="{37864D8D-F64B-4653-B02F-2E27067DB113}"/>
          </ac:picMkLst>
        </pc:picChg>
      </pc:sldChg>
      <pc:sldChg chg="addSp modSp add modAnim">
        <pc:chgData name="Daniel" userId="83c87b516d5b4dbd" providerId="LiveId" clId="{E72E1B66-AB0C-4451-BC1C-9BFC360EB0EA}" dt="2018-03-23T09:27:29.759" v="665" actId="1076"/>
        <pc:sldMkLst>
          <pc:docMk/>
          <pc:sldMk cId="1394429687" sldId="263"/>
        </pc:sldMkLst>
        <pc:spChg chg="mod">
          <ac:chgData name="Daniel" userId="83c87b516d5b4dbd" providerId="LiveId" clId="{E72E1B66-AB0C-4451-BC1C-9BFC360EB0EA}" dt="2018-03-21T10:03:30.064" v="16" actId="20577"/>
          <ac:spMkLst>
            <pc:docMk/>
            <pc:sldMk cId="1394429687" sldId="263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3T09:26:15.111" v="660" actId="14100"/>
          <ac:spMkLst>
            <pc:docMk/>
            <pc:sldMk cId="1394429687" sldId="263"/>
            <ac:spMk id="3" creationId="{D4DD90BE-CBFC-478B-A6B8-82C8CDF200A8}"/>
          </ac:spMkLst>
        </pc:spChg>
        <pc:spChg chg="add mod">
          <ac:chgData name="Daniel" userId="83c87b516d5b4dbd" providerId="LiveId" clId="{E72E1B66-AB0C-4451-BC1C-9BFC360EB0EA}" dt="2018-03-23T09:26:38.226" v="664" actId="1076"/>
          <ac:spMkLst>
            <pc:docMk/>
            <pc:sldMk cId="1394429687" sldId="263"/>
            <ac:spMk id="4" creationId="{1AF9421D-B053-478D-A3DF-839430278C4F}"/>
          </ac:spMkLst>
        </pc:spChg>
      </pc:sldChg>
      <pc:sldChg chg="modSp add del">
        <pc:chgData name="Daniel" userId="83c87b516d5b4dbd" providerId="LiveId" clId="{E72E1B66-AB0C-4451-BC1C-9BFC360EB0EA}" dt="2018-03-23T09:28:42.099" v="674" actId="2696"/>
        <pc:sldMkLst>
          <pc:docMk/>
          <pc:sldMk cId="3462122738" sldId="264"/>
        </pc:sldMkLst>
        <pc:spChg chg="mod">
          <ac:chgData name="Daniel" userId="83c87b516d5b4dbd" providerId="LiveId" clId="{E72E1B66-AB0C-4451-BC1C-9BFC360EB0EA}" dt="2018-03-23T09:28:13.989" v="669" actId="20577"/>
          <ac:spMkLst>
            <pc:docMk/>
            <pc:sldMk cId="3462122738" sldId="264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1T10:11:00.424" v="292" actId="20577"/>
          <ac:spMkLst>
            <pc:docMk/>
            <pc:sldMk cId="3462122738" sldId="264"/>
            <ac:spMk id="3" creationId="{D4DD90BE-CBFC-478B-A6B8-82C8CDF200A8}"/>
          </ac:spMkLst>
        </pc:spChg>
      </pc:sldChg>
      <pc:sldChg chg="modSp add del">
        <pc:chgData name="Daniel" userId="83c87b516d5b4dbd" providerId="LiveId" clId="{E72E1B66-AB0C-4451-BC1C-9BFC360EB0EA}" dt="2018-03-23T09:29:40.921" v="688" actId="2696"/>
        <pc:sldMkLst>
          <pc:docMk/>
          <pc:sldMk cId="1079030827" sldId="265"/>
        </pc:sldMkLst>
        <pc:spChg chg="mod">
          <ac:chgData name="Daniel" userId="83c87b516d5b4dbd" providerId="LiveId" clId="{E72E1B66-AB0C-4451-BC1C-9BFC360EB0EA}" dt="2018-03-21T10:12:14.812" v="366" actId="20577"/>
          <ac:spMkLst>
            <pc:docMk/>
            <pc:sldMk cId="1079030827" sldId="265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1T10:11:56.974" v="365" actId="20577"/>
          <ac:spMkLst>
            <pc:docMk/>
            <pc:sldMk cId="1079030827" sldId="265"/>
            <ac:spMk id="3" creationId="{D4DD90BE-CBFC-478B-A6B8-82C8CDF200A8}"/>
          </ac:spMkLst>
        </pc:spChg>
      </pc:sldChg>
      <pc:sldChg chg="modSp add del">
        <pc:chgData name="Daniel" userId="83c87b516d5b4dbd" providerId="LiveId" clId="{E72E1B66-AB0C-4451-BC1C-9BFC360EB0EA}" dt="2018-03-23T09:29:41.954" v="689" actId="2696"/>
        <pc:sldMkLst>
          <pc:docMk/>
          <pc:sldMk cId="4285303542" sldId="266"/>
        </pc:sldMkLst>
        <pc:spChg chg="mod">
          <ac:chgData name="Daniel" userId="83c87b516d5b4dbd" providerId="LiveId" clId="{E72E1B66-AB0C-4451-BC1C-9BFC360EB0EA}" dt="2018-03-21T10:12:18.855" v="369" actId="20577"/>
          <ac:spMkLst>
            <pc:docMk/>
            <pc:sldMk cId="4285303542" sldId="266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1T10:17:36.307" v="653" actId="20577"/>
          <ac:spMkLst>
            <pc:docMk/>
            <pc:sldMk cId="4285303542" sldId="266"/>
            <ac:spMk id="3" creationId="{D4DD90BE-CBFC-478B-A6B8-82C8CDF200A8}"/>
          </ac:spMkLst>
        </pc:spChg>
      </pc:sldChg>
      <pc:sldChg chg="modSp add">
        <pc:chgData name="Daniel" userId="83c87b516d5b4dbd" providerId="LiveId" clId="{E72E1B66-AB0C-4451-BC1C-9BFC360EB0EA}" dt="2018-03-23T09:28:37.085" v="673" actId="1076"/>
        <pc:sldMkLst>
          <pc:docMk/>
          <pc:sldMk cId="3541602842" sldId="267"/>
        </pc:sldMkLst>
        <pc:spChg chg="mod">
          <ac:chgData name="Daniel" userId="83c87b516d5b4dbd" providerId="LiveId" clId="{E72E1B66-AB0C-4451-BC1C-9BFC360EB0EA}" dt="2018-03-23T09:28:18.828" v="670" actId="1076"/>
          <ac:spMkLst>
            <pc:docMk/>
            <pc:sldMk cId="3541602842" sldId="267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3T09:28:26.620" v="671" actId="1076"/>
          <ac:spMkLst>
            <pc:docMk/>
            <pc:sldMk cId="3541602842" sldId="267"/>
            <ac:spMk id="3" creationId="{D4DD90BE-CBFC-478B-A6B8-82C8CDF200A8}"/>
          </ac:spMkLst>
        </pc:spChg>
        <pc:spChg chg="mod">
          <ac:chgData name="Daniel" userId="83c87b516d5b4dbd" providerId="LiveId" clId="{E72E1B66-AB0C-4451-BC1C-9BFC360EB0EA}" dt="2018-03-23T09:28:37.085" v="673" actId="1076"/>
          <ac:spMkLst>
            <pc:docMk/>
            <pc:sldMk cId="3541602842" sldId="267"/>
            <ac:spMk id="4" creationId="{1AF9421D-B053-478D-A3DF-839430278C4F}"/>
          </ac:spMkLst>
        </pc:spChg>
      </pc:sldChg>
      <pc:sldChg chg="modSp add">
        <pc:chgData name="Daniel" userId="83c87b516d5b4dbd" providerId="LiveId" clId="{E72E1B66-AB0C-4451-BC1C-9BFC360EB0EA}" dt="2018-03-23T09:29:07.282" v="679" actId="1076"/>
        <pc:sldMkLst>
          <pc:docMk/>
          <pc:sldMk cId="3127879212" sldId="268"/>
        </pc:sldMkLst>
        <pc:spChg chg="mod">
          <ac:chgData name="Daniel" userId="83c87b516d5b4dbd" providerId="LiveId" clId="{E72E1B66-AB0C-4451-BC1C-9BFC360EB0EA}" dt="2018-03-23T09:28:47.555" v="675" actId="1076"/>
          <ac:spMkLst>
            <pc:docMk/>
            <pc:sldMk cId="3127879212" sldId="268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3T09:28:58.886" v="677" actId="1076"/>
          <ac:spMkLst>
            <pc:docMk/>
            <pc:sldMk cId="3127879212" sldId="268"/>
            <ac:spMk id="3" creationId="{D4DD90BE-CBFC-478B-A6B8-82C8CDF200A8}"/>
          </ac:spMkLst>
        </pc:spChg>
        <pc:spChg chg="mod">
          <ac:chgData name="Daniel" userId="83c87b516d5b4dbd" providerId="LiveId" clId="{E72E1B66-AB0C-4451-BC1C-9BFC360EB0EA}" dt="2018-03-23T09:29:07.282" v="679" actId="1076"/>
          <ac:spMkLst>
            <pc:docMk/>
            <pc:sldMk cId="3127879212" sldId="268"/>
            <ac:spMk id="4" creationId="{1AF9421D-B053-478D-A3DF-839430278C4F}"/>
          </ac:spMkLst>
        </pc:spChg>
      </pc:sldChg>
      <pc:sldChg chg="modSp add">
        <pc:chgData name="Daniel" userId="83c87b516d5b4dbd" providerId="LiveId" clId="{E72E1B66-AB0C-4451-BC1C-9BFC360EB0EA}" dt="2018-03-23T09:29:37.653" v="687" actId="27636"/>
        <pc:sldMkLst>
          <pc:docMk/>
          <pc:sldMk cId="3524142266" sldId="269"/>
        </pc:sldMkLst>
        <pc:spChg chg="mod">
          <ac:chgData name="Daniel" userId="83c87b516d5b4dbd" providerId="LiveId" clId="{E72E1B66-AB0C-4451-BC1C-9BFC360EB0EA}" dt="2018-03-23T09:28:53.509" v="676" actId="27636"/>
          <ac:spMkLst>
            <pc:docMk/>
            <pc:sldMk cId="3524142266" sldId="269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3T09:29:19.640" v="682" actId="27636"/>
          <ac:spMkLst>
            <pc:docMk/>
            <pc:sldMk cId="3524142266" sldId="269"/>
            <ac:spMk id="3" creationId="{D4DD90BE-CBFC-478B-A6B8-82C8CDF200A8}"/>
          </ac:spMkLst>
        </pc:spChg>
        <pc:spChg chg="mod">
          <ac:chgData name="Daniel" userId="83c87b516d5b4dbd" providerId="LiveId" clId="{E72E1B66-AB0C-4451-BC1C-9BFC360EB0EA}" dt="2018-03-23T09:29:37.653" v="687" actId="27636"/>
          <ac:spMkLst>
            <pc:docMk/>
            <pc:sldMk cId="3524142266" sldId="269"/>
            <ac:spMk id="4" creationId="{1AF9421D-B053-478D-A3DF-839430278C4F}"/>
          </ac:spMkLst>
        </pc:spChg>
      </pc:sldChg>
      <pc:sldChg chg="addSp delSp modSp add">
        <pc:chgData name="Daniel" userId="83c87b516d5b4dbd" providerId="LiveId" clId="{E72E1B66-AB0C-4451-BC1C-9BFC360EB0EA}" dt="2018-03-23T09:53:02.216" v="803" actId="1076"/>
        <pc:sldMkLst>
          <pc:docMk/>
          <pc:sldMk cId="3708678661" sldId="270"/>
        </pc:sldMkLst>
        <pc:spChg chg="mod">
          <ac:chgData name="Daniel" userId="83c87b516d5b4dbd" providerId="LiveId" clId="{E72E1B66-AB0C-4451-BC1C-9BFC360EB0EA}" dt="2018-03-23T09:41:25.897" v="694" actId="20577"/>
          <ac:spMkLst>
            <pc:docMk/>
            <pc:sldMk cId="3708678661" sldId="270"/>
            <ac:spMk id="2" creationId="{DF5919B9-8B04-4D1F-8F84-FA6209842FFF}"/>
          </ac:spMkLst>
        </pc:spChg>
        <pc:spChg chg="del">
          <ac:chgData name="Daniel" userId="83c87b516d5b4dbd" providerId="LiveId" clId="{E72E1B66-AB0C-4451-BC1C-9BFC360EB0EA}" dt="2018-03-23T09:41:27.403" v="695" actId="1076"/>
          <ac:spMkLst>
            <pc:docMk/>
            <pc:sldMk cId="3708678661" sldId="270"/>
            <ac:spMk id="3" creationId="{FC5F3DD3-AAAC-47CC-8875-0105CB2FEDCC}"/>
          </ac:spMkLst>
        </pc:spChg>
        <pc:spChg chg="add mod">
          <ac:chgData name="Daniel" userId="83c87b516d5b4dbd" providerId="LiveId" clId="{E72E1B66-AB0C-4451-BC1C-9BFC360EB0EA}" dt="2018-03-23T09:53:02.216" v="803" actId="1076"/>
          <ac:spMkLst>
            <pc:docMk/>
            <pc:sldMk cId="3708678661" sldId="270"/>
            <ac:spMk id="19" creationId="{6A8853D8-7CF9-4754-B1B6-698C08C1964E}"/>
          </ac:spMkLst>
        </pc:spChg>
        <pc:spChg chg="add">
          <ac:chgData name="Daniel" userId="83c87b516d5b4dbd" providerId="LiveId" clId="{E72E1B66-AB0C-4451-BC1C-9BFC360EB0EA}" dt="2018-03-23T09:52:12.656" v="771" actId="1076"/>
          <ac:spMkLst>
            <pc:docMk/>
            <pc:sldMk cId="3708678661" sldId="270"/>
            <ac:spMk id="20" creationId="{D1C78DFB-1E22-4F21-8D0F-1D7A55EF0744}"/>
          </ac:spMkLst>
        </pc:spChg>
        <pc:spChg chg="add mod">
          <ac:chgData name="Daniel" userId="83c87b516d5b4dbd" providerId="LiveId" clId="{E72E1B66-AB0C-4451-BC1C-9BFC360EB0EA}" dt="2018-03-23T09:52:44.073" v="793" actId="20577"/>
          <ac:spMkLst>
            <pc:docMk/>
            <pc:sldMk cId="3708678661" sldId="270"/>
            <ac:spMk id="21" creationId="{50BDB6A0-0CD8-40D7-B07C-6884037ABCF2}"/>
          </ac:spMkLst>
        </pc:spChg>
        <pc:spChg chg="add mod">
          <ac:chgData name="Daniel" userId="83c87b516d5b4dbd" providerId="LiveId" clId="{E72E1B66-AB0C-4451-BC1C-9BFC360EB0EA}" dt="2018-03-23T09:52:57.569" v="802" actId="1076"/>
          <ac:spMkLst>
            <pc:docMk/>
            <pc:sldMk cId="3708678661" sldId="270"/>
            <ac:spMk id="22" creationId="{15321BB2-6266-44F4-8B74-60ED189EFE98}"/>
          </ac:spMkLst>
        </pc:spChg>
        <pc:grpChg chg="add mod">
          <ac:chgData name="Daniel" userId="83c87b516d5b4dbd" providerId="LiveId" clId="{E72E1B66-AB0C-4451-BC1C-9BFC360EB0EA}" dt="2018-03-23T09:50:20.060" v="725" actId="164"/>
          <ac:grpSpMkLst>
            <pc:docMk/>
            <pc:sldMk cId="3708678661" sldId="270"/>
            <ac:grpSpMk id="9" creationId="{43A21072-5A1A-4E90-B12F-AB8D1D37BE19}"/>
          </ac:grpSpMkLst>
        </pc:grpChg>
        <pc:picChg chg="add mod">
          <ac:chgData name="Daniel" userId="83c87b516d5b4dbd" providerId="LiveId" clId="{E72E1B66-AB0C-4451-BC1C-9BFC360EB0EA}" dt="2018-03-23T09:50:29.413" v="728" actId="1076"/>
          <ac:picMkLst>
            <pc:docMk/>
            <pc:sldMk cId="3708678661" sldId="270"/>
            <ac:picMk id="4" creationId="{1CBA51CC-3FC9-4C54-8273-02CE2D4DBA94}"/>
          </ac:picMkLst>
        </pc:picChg>
        <pc:picChg chg="add mod">
          <ac:chgData name="Daniel" userId="83c87b516d5b4dbd" providerId="LiveId" clId="{E72E1B66-AB0C-4451-BC1C-9BFC360EB0EA}" dt="2018-03-23T09:43:02.757" v="713" actId="1076"/>
          <ac:picMkLst>
            <pc:docMk/>
            <pc:sldMk cId="3708678661" sldId="270"/>
            <ac:picMk id="5" creationId="{DE8F8D19-4816-44C3-AC48-20D1A1D5B8D6}"/>
          </ac:picMkLst>
        </pc:picChg>
        <pc:picChg chg="add mod">
          <ac:chgData name="Daniel" userId="83c87b516d5b4dbd" providerId="LiveId" clId="{E72E1B66-AB0C-4451-BC1C-9BFC360EB0EA}" dt="2018-03-23T09:50:35.366" v="731" actId="1076"/>
          <ac:picMkLst>
            <pc:docMk/>
            <pc:sldMk cId="3708678661" sldId="270"/>
            <ac:picMk id="6" creationId="{CC16D8DD-41B0-4CE6-8A65-F6E8F5A3056F}"/>
          </ac:picMkLst>
        </pc:picChg>
        <pc:picChg chg="add mod">
          <ac:chgData name="Daniel" userId="83c87b516d5b4dbd" providerId="LiveId" clId="{E72E1B66-AB0C-4451-BC1C-9BFC360EB0EA}" dt="2018-03-23T09:50:20.060" v="725" actId="164"/>
          <ac:picMkLst>
            <pc:docMk/>
            <pc:sldMk cId="3708678661" sldId="270"/>
            <ac:picMk id="7" creationId="{EE3925C5-56B5-469E-A3EA-BA3D38EDBAC4}"/>
          </ac:picMkLst>
        </pc:picChg>
        <pc:picChg chg="add mod">
          <ac:chgData name="Daniel" userId="83c87b516d5b4dbd" providerId="LiveId" clId="{E72E1B66-AB0C-4451-BC1C-9BFC360EB0EA}" dt="2018-03-23T09:50:20.060" v="725" actId="164"/>
          <ac:picMkLst>
            <pc:docMk/>
            <pc:sldMk cId="3708678661" sldId="270"/>
            <ac:picMk id="8" creationId="{866181F3-16F1-4CB9-BB9F-D687B7CF9EEA}"/>
          </ac:picMkLst>
        </pc:picChg>
        <pc:cxnChg chg="add mod">
          <ac:chgData name="Daniel" userId="83c87b516d5b4dbd" providerId="LiveId" clId="{E72E1B66-AB0C-4451-BC1C-9BFC360EB0EA}" dt="2018-03-23T09:51:03.407" v="744" actId="1582"/>
          <ac:cxnSpMkLst>
            <pc:docMk/>
            <pc:sldMk cId="3708678661" sldId="270"/>
            <ac:cxnSpMk id="11" creationId="{20303CBE-4BEE-4782-9E14-29F8DD559DA0}"/>
          </ac:cxnSpMkLst>
        </pc:cxnChg>
        <pc:cxnChg chg="add mod">
          <ac:chgData name="Daniel" userId="83c87b516d5b4dbd" providerId="LiveId" clId="{E72E1B66-AB0C-4451-BC1C-9BFC360EB0EA}" dt="2018-03-23T09:51:10.571" v="747" actId="14100"/>
          <ac:cxnSpMkLst>
            <pc:docMk/>
            <pc:sldMk cId="3708678661" sldId="270"/>
            <ac:cxnSpMk id="12" creationId="{4D270143-DA30-440A-854D-2001F79AE171}"/>
          </ac:cxnSpMkLst>
        </pc:cxnChg>
        <pc:cxnChg chg="add mod">
          <ac:chgData name="Daniel" userId="83c87b516d5b4dbd" providerId="LiveId" clId="{E72E1B66-AB0C-4451-BC1C-9BFC360EB0EA}" dt="2018-03-23T09:51:25.534" v="751" actId="14100"/>
          <ac:cxnSpMkLst>
            <pc:docMk/>
            <pc:sldMk cId="3708678661" sldId="270"/>
            <ac:cxnSpMk id="14" creationId="{548D577B-A4AB-4770-B775-4E66E01AE701}"/>
          </ac:cxnSpMkLst>
        </pc:cxnChg>
        <pc:cxnChg chg="add mod">
          <ac:chgData name="Daniel" userId="83c87b516d5b4dbd" providerId="LiveId" clId="{E72E1B66-AB0C-4451-BC1C-9BFC360EB0EA}" dt="2018-03-23T09:51:40.408" v="755" actId="1076"/>
          <ac:cxnSpMkLst>
            <pc:docMk/>
            <pc:sldMk cId="3708678661" sldId="270"/>
            <ac:cxnSpMk id="17" creationId="{B340D3A1-8CB8-476D-B2AF-E31A1E6CFF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0C73B-3616-4EE5-BA0C-48E25B3E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88FB1-513D-4F82-A1DC-3C9EC3658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396BE-A322-4423-AF99-30E11BCA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7E8DE-5B53-407B-B57F-809F2A52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0C3B9-9C2B-4329-B028-9098769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36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50F5-9B88-4E81-B57D-69483CE8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5D57FE-08F3-4588-9B98-F2DA8E9B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CB74C9-5FEE-4905-BD4D-563241B3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5EFD9-FF9C-4F5A-9189-627AEDE4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1E535-535F-4CE2-8525-8CF3A668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255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B37857-6F33-40C6-9DE0-419D92B31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49BCA4-146C-41C7-86E9-A2F5DBD4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08A19-9C9B-4025-8277-C96BB9E6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97FA9-575E-404D-A8B2-9350E581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1C232-27E3-4447-A7EF-7F0E9814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74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2723A-02AD-4DBA-8A72-4F719546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460F3-9B42-4AFB-8C7B-74EE5D09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6D40-FC98-43C2-82F4-CF25C229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F0051-8D2D-4104-9E77-80AC8368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BD257-BA2F-48BE-810E-4853E9D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537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DBEBC-6AA5-4E73-9F49-0BC13E28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0F622-658B-41EE-A843-B46A28C7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B0B8D-9F4E-49B4-AE22-56A683EE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4AFA3-FADC-4944-B961-18C6E0C1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0486-F9EF-4C2C-92FB-7A6D450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04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83378-F938-41B4-B4B2-1EEA288F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AA680-D5D4-4E0F-BB83-C59F510B3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BB3F56-1A15-4054-9A1B-315020BA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357E40-98CE-48EE-8B9C-7F3437E4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EF177-FAF1-4802-9B96-B1CDE36C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1939A-74C3-4603-AD10-FC848F29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6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77215-5EFD-498D-9E6B-04511ED0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334F4A-9A08-4651-B5E4-3BAAA5B6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C799D2-79C6-43A9-B585-96175E5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981D99-36E2-490A-9383-BFC0E130D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39FA58-4C62-42BD-8AB7-9CD40D096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6495E7-36F2-4F28-9699-4D1B54AE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1F36A1-56D0-4D0C-A006-5D6499A3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51C4FC-5AE2-46EC-962D-800AD7C3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10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D14A6-8860-40B7-8AFB-4C4527A4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41F2FC-AF13-4738-9476-080F7F17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2A06EB-6960-45F1-A440-254361A0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D417B1-3E01-4B87-AFF5-4902A4B5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19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43C9DB-8A24-466B-9038-4D989B22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FF4919-CA80-4477-94A2-157082AD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C7BEDC-5566-478D-BA0D-F4A0CAE5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55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82FEC-EAAE-41F3-A5B5-BDDA5D2C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87C11-5DBB-445F-9612-FC2170E4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56A662-925A-4720-A673-FC2A1F05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C03A89-94A5-4178-82D5-D41ECA08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55C678-44D2-4106-8079-14FF138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87AE9-A1C0-4040-A0CE-A476B7B9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6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40586-ECB7-4D88-AE9D-D69C3685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D42636-C1FB-4D12-891C-59C8D09A5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E68D8-3A15-4572-98CD-D11EB72D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081F6-0D1C-4C77-B736-E22DA3CD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F0D4D-CB53-4315-80F4-E2205BE4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D2E9B7-7270-4ACF-8D6A-80D3B801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564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9E1D15-6F1B-41BD-A17E-D44A4E29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AF64E5-832A-4D6B-A187-FE2C1903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FBB17-1C07-4737-9333-2B2F24E44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E4AC-BF33-409C-865C-A936277D0CD0}" type="datetimeFigureOut">
              <a:rPr lang="de-CH" smtClean="0"/>
              <a:t>24.03.2018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6584D-45D5-4D77-BE0B-7ED124857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414C0-D046-4CD3-8EFF-6AA16FEA6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56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C696F-253B-4491-8124-8C30C2020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19.03.18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E5D940-5C01-4982-BC78-AB3A36ED7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Jan </a:t>
            </a:r>
            <a:r>
              <a:rPr lang="de-CH" dirty="0" err="1"/>
              <a:t>Vonmoos</a:t>
            </a:r>
            <a:endParaRPr lang="de-CH" dirty="0"/>
          </a:p>
          <a:p>
            <a:r>
              <a:rPr lang="de-CH" dirty="0"/>
              <a:t>Daniel Schumacher</a:t>
            </a:r>
          </a:p>
        </p:txBody>
      </p:sp>
    </p:spTree>
    <p:extLst>
      <p:ext uri="{BB962C8B-B14F-4D97-AF65-F5344CB8AC3E}">
        <p14:creationId xmlns:p14="http://schemas.microsoft.com/office/powerpoint/2010/main" val="388211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93FE-6183-4DF8-89EC-59E32F2D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0BE-CBFC-478B-A6B8-82C8CDF2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568"/>
          </a:xfrm>
        </p:spPr>
        <p:txBody>
          <a:bodyPr/>
          <a:lstStyle/>
          <a:p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possibilitys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Key Inputs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9421D-B053-478D-A3DF-839430278C4F}"/>
              </a:ext>
            </a:extLst>
          </p:cNvPr>
          <p:cNvSpPr txBox="1"/>
          <p:nvPr/>
        </p:nvSpPr>
        <p:spPr>
          <a:xfrm>
            <a:off x="838200" y="4494415"/>
            <a:ext cx="10515600" cy="80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>
                <a:solidFill>
                  <a:schemeClr val="accent1"/>
                </a:solidFill>
              </a:rPr>
              <a:t>Interrupts and Polling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87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93FE-6183-4DF8-89EC-59E32F2D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0BE-CBFC-478B-A6B8-82C8CDF2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568"/>
          </a:xfrm>
        </p:spPr>
        <p:txBody>
          <a:bodyPr/>
          <a:lstStyle/>
          <a:p>
            <a:endParaRPr lang="de-CH" dirty="0"/>
          </a:p>
          <a:p>
            <a:r>
              <a:rPr lang="de-CH" dirty="0" err="1"/>
              <a:t>What’s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Advantage/</a:t>
            </a:r>
            <a:r>
              <a:rPr lang="de-CH" dirty="0" err="1"/>
              <a:t>Disadvantge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Polling and Interrupts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9421D-B053-478D-A3DF-839430278C4F}"/>
              </a:ext>
            </a:extLst>
          </p:cNvPr>
          <p:cNvSpPr txBox="1"/>
          <p:nvPr/>
        </p:nvSpPr>
        <p:spPr>
          <a:xfrm>
            <a:off x="838200" y="4494415"/>
            <a:ext cx="10515600" cy="151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 err="1">
                <a:solidFill>
                  <a:schemeClr val="accent1"/>
                </a:solidFill>
              </a:rPr>
              <a:t>No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Bussy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waiting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for</a:t>
            </a:r>
            <a:r>
              <a:rPr lang="de-CH" dirty="0">
                <a:solidFill>
                  <a:schemeClr val="accent1"/>
                </a:solidFill>
              </a:rPr>
              <a:t> Interrupts (+)</a:t>
            </a:r>
          </a:p>
          <a:p>
            <a:r>
              <a:rPr lang="de-CH" dirty="0">
                <a:solidFill>
                  <a:schemeClr val="accent1"/>
                </a:solidFill>
              </a:rPr>
              <a:t>Pin must </a:t>
            </a:r>
            <a:r>
              <a:rPr lang="de-CH" dirty="0" err="1">
                <a:solidFill>
                  <a:schemeClr val="accent1"/>
                </a:solidFill>
              </a:rPr>
              <a:t>be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able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generate</a:t>
            </a:r>
            <a:r>
              <a:rPr lang="de-CH" dirty="0">
                <a:solidFill>
                  <a:schemeClr val="accent1"/>
                </a:solidFill>
              </a:rPr>
              <a:t> Interrupts (-)</a:t>
            </a:r>
          </a:p>
          <a:p>
            <a:r>
              <a:rPr lang="de-CH" dirty="0">
                <a:solidFill>
                  <a:schemeClr val="accent1"/>
                </a:solidFill>
              </a:rPr>
              <a:t>Interrupt </a:t>
            </a:r>
            <a:r>
              <a:rPr lang="de-CH" dirty="0" err="1">
                <a:solidFill>
                  <a:schemeClr val="accent1"/>
                </a:solidFill>
              </a:rPr>
              <a:t>Synchronization</a:t>
            </a:r>
            <a:r>
              <a:rPr lang="de-CH" dirty="0">
                <a:solidFill>
                  <a:schemeClr val="accent1"/>
                </a:solidFill>
              </a:rPr>
              <a:t> (-)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414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10569-1CBB-4512-AADC-71C28EDC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Schedule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B7E4B-5C96-4C13-A94E-F5BC4DAD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Clock and </a:t>
            </a:r>
            <a:r>
              <a:rPr lang="de-CH" dirty="0" err="1"/>
              <a:t>Timer</a:t>
            </a:r>
            <a:endParaRPr lang="de-CH" dirty="0"/>
          </a:p>
          <a:p>
            <a:endParaRPr lang="de-CH" dirty="0"/>
          </a:p>
          <a:p>
            <a:r>
              <a:rPr lang="de-CH" dirty="0"/>
              <a:t>Keys</a:t>
            </a:r>
          </a:p>
          <a:p>
            <a:endParaRPr lang="de-CH" dirty="0"/>
          </a:p>
          <a:p>
            <a:r>
              <a:rPr lang="de-CH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8818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F49D8-94E2-41FF-8CEF-5141F60C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Absolut and Relative </a:t>
            </a:r>
            <a:r>
              <a:rPr lang="de-CH" dirty="0" err="1"/>
              <a:t>Timer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62314-712D-4F28-82B1-D2EE10AD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Absolute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b="1" dirty="0"/>
              <a:t>Relative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386261-1F11-4723-8789-C7B61B4D3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03"/>
          <a:stretch/>
        </p:blipFill>
        <p:spPr>
          <a:xfrm>
            <a:off x="5229901" y="4104814"/>
            <a:ext cx="4391701" cy="16865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DD5DD6-D595-447D-9317-71F09B43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49"/>
          <a:stretch/>
        </p:blipFill>
        <p:spPr>
          <a:xfrm>
            <a:off x="5229901" y="1912957"/>
            <a:ext cx="4391701" cy="19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5ADD1-208D-42DA-8E9E-673F7D5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Counting</a:t>
            </a:r>
            <a:r>
              <a:rPr lang="de-CH" dirty="0"/>
              <a:t> </a:t>
            </a:r>
            <a:r>
              <a:rPr lang="de-CH" dirty="0" err="1"/>
              <a:t>Possibilitys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C47B3-8F1F-4D7A-87BF-F6B0C88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r>
              <a:rPr lang="de-CH" dirty="0" err="1"/>
              <a:t>Counting</a:t>
            </a:r>
            <a:r>
              <a:rPr lang="de-CH" dirty="0"/>
              <a:t> Ticks</a:t>
            </a:r>
          </a:p>
          <a:p>
            <a:endParaRPr lang="de-CH" dirty="0"/>
          </a:p>
          <a:p>
            <a:r>
              <a:rPr lang="de-CH" dirty="0" err="1"/>
              <a:t>Counting</a:t>
            </a:r>
            <a:r>
              <a:rPr lang="de-CH" dirty="0"/>
              <a:t> Time </a:t>
            </a:r>
            <a:r>
              <a:rPr lang="de-CH" dirty="0" err="1"/>
              <a:t>for</a:t>
            </a:r>
            <a:r>
              <a:rPr lang="de-CH" dirty="0"/>
              <a:t> x Ticks</a:t>
            </a:r>
          </a:p>
          <a:p>
            <a:endParaRPr lang="de-CH" dirty="0"/>
          </a:p>
          <a:p>
            <a:r>
              <a:rPr lang="de-CH" b="1" dirty="0"/>
              <a:t>Interrupts</a:t>
            </a:r>
          </a:p>
        </p:txBody>
      </p:sp>
      <p:pic>
        <p:nvPicPr>
          <p:cNvPr id="5" name="Inhaltsplatzhalter 6">
            <a:extLst>
              <a:ext uri="{FF2B5EF4-FFF2-40B4-BE49-F238E27FC236}">
                <a16:creationId xmlns:a16="http://schemas.microsoft.com/office/drawing/2014/main" id="{AA3EB7FB-D530-4759-BF9D-052BDDF6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88" y="1825625"/>
            <a:ext cx="2711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6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5ADD1-208D-42DA-8E9E-673F7D5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USB Clock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C47B3-8F1F-4D7A-87BF-F6B0C88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USB </a:t>
            </a:r>
            <a:r>
              <a:rPr lang="de-CH" dirty="0" err="1"/>
              <a:t>runs</a:t>
            </a:r>
            <a:r>
              <a:rPr lang="de-CH" dirty="0"/>
              <a:t> on 24Mhz</a:t>
            </a:r>
          </a:p>
          <a:p>
            <a:endParaRPr lang="de-CH" dirty="0"/>
          </a:p>
          <a:p>
            <a:r>
              <a:rPr lang="de-CH" dirty="0"/>
              <a:t>Remote CPU Clock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on 48Mhz</a:t>
            </a:r>
          </a:p>
          <a:p>
            <a:endParaRPr lang="de-CH" dirty="0"/>
          </a:p>
          <a:p>
            <a:r>
              <a:rPr lang="de-CH" dirty="0"/>
              <a:t>On 50Mhz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Divider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reach</a:t>
            </a:r>
            <a:r>
              <a:rPr lang="de-CH" dirty="0"/>
              <a:t> 24Mhz</a:t>
            </a:r>
          </a:p>
        </p:txBody>
      </p:sp>
    </p:spTree>
    <p:extLst>
      <p:ext uri="{BB962C8B-B14F-4D97-AF65-F5344CB8AC3E}">
        <p14:creationId xmlns:p14="http://schemas.microsoft.com/office/powerpoint/2010/main" val="61935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5ADD1-208D-42DA-8E9E-673F7D5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864D8D-F64B-4653-B02F-2E27067D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30" y="1768928"/>
            <a:ext cx="9811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919B9-8B04-4D1F-8F84-FA62098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CBA51CC-3FC9-4C54-8273-02CE2D4D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40" y="3560278"/>
            <a:ext cx="5854504" cy="11419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E8F8D19-4816-44C3-AC48-20D1A1D5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44" y="4818292"/>
            <a:ext cx="5854504" cy="14079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C16D8DD-41B0-4CE6-8A65-F6E8F5A30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178" y="2837955"/>
            <a:ext cx="1817149" cy="118209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3A21072-5A1A-4E90-B12F-AB8D1D37BE19}"/>
              </a:ext>
            </a:extLst>
          </p:cNvPr>
          <p:cNvGrpSpPr/>
          <p:nvPr/>
        </p:nvGrpSpPr>
        <p:grpSpPr>
          <a:xfrm>
            <a:off x="4471108" y="756443"/>
            <a:ext cx="6105525" cy="1460842"/>
            <a:chOff x="4471108" y="756443"/>
            <a:chExt cx="6105525" cy="146084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E3925C5-56B5-469E-A3EA-BA3D38EDB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1108" y="756443"/>
              <a:ext cx="6105525" cy="54292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66181F3-16F1-4CB9-BB9F-D687B7CF9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1108" y="1302885"/>
              <a:ext cx="4200525" cy="914400"/>
            </a:xfrm>
            <a:prstGeom prst="rect">
              <a:avLst/>
            </a:prstGeom>
          </p:spPr>
        </p:pic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0303CBE-4BEE-4782-9E14-29F8DD559DA0}"/>
              </a:ext>
            </a:extLst>
          </p:cNvPr>
          <p:cNvCxnSpPr/>
          <p:nvPr/>
        </p:nvCxnSpPr>
        <p:spPr>
          <a:xfrm>
            <a:off x="2503714" y="4347028"/>
            <a:ext cx="3592286" cy="86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D270143-DA30-440A-854D-2001F79AE171}"/>
              </a:ext>
            </a:extLst>
          </p:cNvPr>
          <p:cNvCxnSpPr>
            <a:cxnSpLocks/>
          </p:cNvCxnSpPr>
          <p:nvPr/>
        </p:nvCxnSpPr>
        <p:spPr>
          <a:xfrm flipV="1">
            <a:off x="9156896" y="4071257"/>
            <a:ext cx="0" cy="899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48D577B-A4AB-4770-B775-4E66E01AE701}"/>
              </a:ext>
            </a:extLst>
          </p:cNvPr>
          <p:cNvCxnSpPr>
            <a:cxnSpLocks/>
          </p:cNvCxnSpPr>
          <p:nvPr/>
        </p:nvCxnSpPr>
        <p:spPr>
          <a:xfrm flipV="1">
            <a:off x="6096000" y="3243944"/>
            <a:ext cx="2261178" cy="59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340D3A1-8CB8-476D-B2AF-E31A1E6CFF07}"/>
              </a:ext>
            </a:extLst>
          </p:cNvPr>
          <p:cNvCxnSpPr>
            <a:cxnSpLocks/>
          </p:cNvCxnSpPr>
          <p:nvPr/>
        </p:nvCxnSpPr>
        <p:spPr>
          <a:xfrm flipH="1" flipV="1">
            <a:off x="9141246" y="1270414"/>
            <a:ext cx="389615" cy="1538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A8853D8-7CF9-4754-B1B6-698C08C1964E}"/>
              </a:ext>
            </a:extLst>
          </p:cNvPr>
          <p:cNvSpPr txBox="1"/>
          <p:nvPr/>
        </p:nvSpPr>
        <p:spPr>
          <a:xfrm>
            <a:off x="9156896" y="4143569"/>
            <a:ext cx="19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Adds</a:t>
            </a:r>
            <a:r>
              <a:rPr lang="de-CH" dirty="0"/>
              <a:t> Event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C78DFB-1E22-4F21-8D0F-1D7A55EF0744}"/>
              </a:ext>
            </a:extLst>
          </p:cNvPr>
          <p:cNvSpPr txBox="1"/>
          <p:nvPr/>
        </p:nvSpPr>
        <p:spPr>
          <a:xfrm>
            <a:off x="9622971" y="2293257"/>
            <a:ext cx="19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Calls Callback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0BDB6A0-0CD8-40D7-B07C-6884037ABCF2}"/>
              </a:ext>
            </a:extLst>
          </p:cNvPr>
          <p:cNvSpPr txBox="1"/>
          <p:nvPr/>
        </p:nvSpPr>
        <p:spPr>
          <a:xfrm>
            <a:off x="3245450" y="4771937"/>
            <a:ext cx="19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Polls Keys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5321BB2-6266-44F4-8B74-60ED189EFE98}"/>
              </a:ext>
            </a:extLst>
          </p:cNvPr>
          <p:cNvSpPr txBox="1"/>
          <p:nvPr/>
        </p:nvSpPr>
        <p:spPr>
          <a:xfrm>
            <a:off x="6320954" y="3127749"/>
            <a:ext cx="19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Handle Event</a:t>
            </a:r>
          </a:p>
        </p:txBody>
      </p:sp>
    </p:spTree>
    <p:extLst>
      <p:ext uri="{BB962C8B-B14F-4D97-AF65-F5344CB8AC3E}">
        <p14:creationId xmlns:p14="http://schemas.microsoft.com/office/powerpoint/2010/main" val="370867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93FE-6183-4DF8-89EC-59E32F2D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0BE-CBFC-478B-A6B8-82C8CDF2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568"/>
          </a:xfrm>
        </p:spPr>
        <p:txBody>
          <a:bodyPr/>
          <a:lstStyle/>
          <a:p>
            <a:endParaRPr lang="de-CH" dirty="0"/>
          </a:p>
          <a:p>
            <a:r>
              <a:rPr lang="de-CH" dirty="0" err="1"/>
              <a:t>What’s</a:t>
            </a:r>
            <a:r>
              <a:rPr lang="de-CH" dirty="0"/>
              <a:t> a Low Power </a:t>
            </a:r>
            <a:r>
              <a:rPr lang="de-CH" dirty="0" err="1"/>
              <a:t>Timer</a:t>
            </a:r>
            <a:r>
              <a:rPr lang="de-CH" dirty="0"/>
              <a:t> (LPTR)?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9421D-B053-478D-A3DF-839430278C4F}"/>
              </a:ext>
            </a:extLst>
          </p:cNvPr>
          <p:cNvSpPr txBox="1"/>
          <p:nvPr/>
        </p:nvSpPr>
        <p:spPr>
          <a:xfrm>
            <a:off x="838200" y="4494415"/>
            <a:ext cx="10515600" cy="80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>
                <a:solidFill>
                  <a:schemeClr val="accent1"/>
                </a:solidFill>
              </a:rPr>
              <a:t>A </a:t>
            </a:r>
            <a:r>
              <a:rPr lang="de-CH" dirty="0" err="1">
                <a:solidFill>
                  <a:schemeClr val="accent1"/>
                </a:solidFill>
              </a:rPr>
              <a:t>timer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who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only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works</a:t>
            </a:r>
            <a:r>
              <a:rPr lang="de-CH" dirty="0">
                <a:solidFill>
                  <a:schemeClr val="accent1"/>
                </a:solidFill>
              </a:rPr>
              <a:t>, </a:t>
            </a:r>
            <a:r>
              <a:rPr lang="de-CH" dirty="0" err="1">
                <a:solidFill>
                  <a:schemeClr val="accent1"/>
                </a:solidFill>
              </a:rPr>
              <a:t>when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the</a:t>
            </a:r>
            <a:r>
              <a:rPr lang="de-CH" dirty="0">
                <a:solidFill>
                  <a:schemeClr val="accent1"/>
                </a:solidFill>
              </a:rPr>
              <a:t> MC </a:t>
            </a:r>
            <a:r>
              <a:rPr lang="de-CH" dirty="0" err="1">
                <a:solidFill>
                  <a:schemeClr val="accent1"/>
                </a:solidFill>
              </a:rPr>
              <a:t>is</a:t>
            </a:r>
            <a:r>
              <a:rPr lang="de-CH" dirty="0">
                <a:solidFill>
                  <a:schemeClr val="accent1"/>
                </a:solidFill>
              </a:rPr>
              <a:t> in </a:t>
            </a:r>
            <a:r>
              <a:rPr lang="de-CH" dirty="0" err="1">
                <a:solidFill>
                  <a:schemeClr val="accent1"/>
                </a:solidFill>
              </a:rPr>
              <a:t>low</a:t>
            </a:r>
            <a:r>
              <a:rPr lang="de-CH" dirty="0">
                <a:solidFill>
                  <a:schemeClr val="accent1"/>
                </a:solidFill>
              </a:rPr>
              <a:t> Power Mode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442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93FE-6183-4DF8-89EC-59E32F2D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0BE-CBFC-478B-A6B8-82C8CDF2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568"/>
          </a:xfrm>
        </p:spPr>
        <p:txBody>
          <a:bodyPr/>
          <a:lstStyle/>
          <a:p>
            <a:endParaRPr lang="de-CH" dirty="0"/>
          </a:p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reading</a:t>
            </a:r>
            <a:r>
              <a:rPr lang="de-CH" dirty="0"/>
              <a:t> Variables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Flash a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?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9421D-B053-478D-A3DF-839430278C4F}"/>
              </a:ext>
            </a:extLst>
          </p:cNvPr>
          <p:cNvSpPr txBox="1"/>
          <p:nvPr/>
        </p:nvSpPr>
        <p:spPr>
          <a:xfrm>
            <a:off x="838200" y="4494415"/>
            <a:ext cx="10515600" cy="80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>
                <a:solidFill>
                  <a:schemeClr val="accent1"/>
                </a:solidFill>
              </a:rPr>
              <a:t>The Flash </a:t>
            </a:r>
            <a:r>
              <a:rPr lang="de-CH" dirty="0" err="1">
                <a:solidFill>
                  <a:schemeClr val="accent1"/>
                </a:solidFill>
              </a:rPr>
              <a:t>runs</a:t>
            </a:r>
            <a:r>
              <a:rPr lang="de-CH" dirty="0">
                <a:solidFill>
                  <a:schemeClr val="accent1"/>
                </a:solidFill>
              </a:rPr>
              <a:t> on a Lower Clock Rate so </a:t>
            </a:r>
            <a:r>
              <a:rPr lang="de-CH" dirty="0" err="1">
                <a:solidFill>
                  <a:schemeClr val="accent1"/>
                </a:solidFill>
              </a:rPr>
              <a:t>reading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takes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much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longer</a:t>
            </a:r>
            <a:endParaRPr lang="de-CH" dirty="0">
              <a:solidFill>
                <a:schemeClr val="accent1"/>
              </a:solidFill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160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Recap 19.03.18</vt:lpstr>
      <vt:lpstr>Schedule</vt:lpstr>
      <vt:lpstr>Absolut and Relative Timer</vt:lpstr>
      <vt:lpstr>Counting Possibilitys</vt:lpstr>
      <vt:lpstr>USB Clock</vt:lpstr>
      <vt:lpstr>Keys</vt:lpstr>
      <vt:lpstr>Code</vt:lpstr>
      <vt:lpstr>Questions</vt:lpstr>
      <vt:lpstr>Question 2</vt:lpstr>
      <vt:lpstr>Question 3</vt:lpstr>
      <vt:lpstr>Question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19.03.18</dc:title>
  <dc:creator>Daniel</dc:creator>
  <cp:lastModifiedBy>Vonmoos Jan TA.E.1201</cp:lastModifiedBy>
  <cp:revision>5</cp:revision>
  <dcterms:created xsi:type="dcterms:W3CDTF">2018-03-21T09:20:00Z</dcterms:created>
  <dcterms:modified xsi:type="dcterms:W3CDTF">2018-03-24T15:52:45Z</dcterms:modified>
</cp:coreProperties>
</file>