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72" r:id="rId4"/>
    <p:sldId id="266" r:id="rId5"/>
    <p:sldId id="268" r:id="rId6"/>
    <p:sldId id="267" r:id="rId7"/>
    <p:sldId id="269" r:id="rId8"/>
    <p:sldId id="270" r:id="rId9"/>
    <p:sldId id="273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4" r:id="rId18"/>
    <p:sldId id="26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4C01-4F2B-45BD-BFF5-B337465A9A81}" type="datetimeFigureOut">
              <a:rPr lang="zh-TW" altLang="en-US" smtClean="0"/>
              <a:pPr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3832/home/menu" TargetMode="External"/><Relationship Id="rId7" Type="http://schemas.openxmlformats.org/officeDocument/2006/relationships/hyperlink" Target="http://localhost:53830/Manage/Index" TargetMode="External"/><Relationship Id="rId2" Type="http://schemas.openxmlformats.org/officeDocument/2006/relationships/hyperlink" Target="http://localhost:53832/home/Login?returnUrl=/Home/Index&amp;Role=Role1&amp;UserName=Stanl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3830/Home/General" TargetMode="External"/><Relationship Id="rId5" Type="http://schemas.openxmlformats.org/officeDocument/2006/relationships/hyperlink" Target="http://localhost:53830/Home/Admin" TargetMode="External"/><Relationship Id="rId4" Type="http://schemas.openxmlformats.org/officeDocument/2006/relationships/hyperlink" Target="http://localhost:53830/Home/Accou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3830/Home/Account" TargetMode="External"/><Relationship Id="rId2" Type="http://schemas.openxmlformats.org/officeDocument/2006/relationships/hyperlink" Target="http://localhost:53830/Home/Login?returnUrl=/Home/Index&amp;role=Role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3830/Manage/Index" TargetMode="External"/><Relationship Id="rId5" Type="http://schemas.openxmlformats.org/officeDocument/2006/relationships/hyperlink" Target="http://localhost:53830/Home/General" TargetMode="External"/><Relationship Id="rId4" Type="http://schemas.openxmlformats.org/officeDocument/2006/relationships/hyperlink" Target="http://localhost:53830/Home/Admi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53832/home/men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登入取得權限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http://localhost:53832/home/Login?returnUrl=/Home/Index&amp;Role=Role1&amp;UserName=Stanley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Menu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 http://localhost:53832/home/menu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  <a:hlinkClick r:id="rId4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檢視權限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需要登入：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http://localhost:53830/Home/Account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http://localhost:53830/Home/Admin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http://localhost:53830/Home/General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Manage,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http://localhost:53830/Manage/Index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520" y="116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如下為開放的畫面：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692696"/>
            <a:ext cx="2786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Application_Start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196752"/>
            <a:ext cx="424847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 =&gt; Admin, General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寫到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RBACContext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中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準備好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查找方法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DelegeteRoleProvider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註冊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FilterConfig</a:t>
            </a:r>
            <a:r>
              <a:rPr lang="zh-TW" altLang="en-US" sz="11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=&gt;</a:t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HandleErrorAttribute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3648" y="220486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Request_1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2636912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1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到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，判斷是否有卡權限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AutoNum type="arabicPeriod"/>
            </a:pPr>
            <a:endParaRPr lang="en-US" altLang="zh-TW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權限驗證是否通過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通過：進到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Action; </a:t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不通過：轉跳到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/Home/Logoff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依據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Web.config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httpRuntime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forms’s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LoginUrl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404664"/>
            <a:ext cx="424847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9512" y="116632"/>
            <a:ext cx="19093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Global.asax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971600" y="2132856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971600" y="2492896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403648" y="42210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Request_N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971600" y="4509120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576" y="5517232"/>
            <a:ext cx="262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Application_End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560" y="5373216"/>
            <a:ext cx="42484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292080" y="404664"/>
            <a:ext cx="309634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DelegeteRoleProvider.cs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RoleProvide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4860032" y="54868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92080" y="764704"/>
            <a:ext cx="31683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RBACContext.cs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線程層級的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User)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4860032" y="90872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92080" y="1484784"/>
            <a:ext cx="31683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MvcAuthorizeAttribute.cs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228600" indent="-228600"/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每個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Request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都匯進來做權限查詢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860032" y="162880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 rot="5400000">
            <a:off x="2133310" y="39234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2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00" y="1700808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2" name="AutoShape 2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9992" y="1196752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7" name="AutoShape 2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80112" y="3429000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8" name="AutoShape 2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440" y="404664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31" name="AutoShape 22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1588" y="404664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23260" y="1886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功能</a:t>
            </a:r>
            <a:endParaRPr lang="zh-TW" altLang="en-US" sz="10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820472" y="18864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註冊</a:t>
            </a:r>
            <a:endParaRPr lang="zh-TW" altLang="en-US" sz="1050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164288" cy="640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076056" y="332656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HomeController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1457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2771800" y="188640"/>
            <a:ext cx="250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ManageController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6249"/>
            <a:ext cx="8345487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6012160" y="546249"/>
            <a:ext cx="250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MvcAuthAttribute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614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該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GlobalFilterCollection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給註冊為全域過濾器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900" y="4933950"/>
            <a:ext cx="5372100" cy="1924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7154994" y="4941168"/>
            <a:ext cx="198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FilterConfig.cs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23528" y="4077072"/>
            <a:ext cx="5328592" cy="2304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03648" y="5733256"/>
            <a:ext cx="335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會先進來判斷權限匹配與否，</a:t>
            </a:r>
            <a:endParaRPr lang="en-US" altLang="zh-TW" sz="16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才會進到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Contriller</a:t>
            </a:r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25289"/>
            <a:ext cx="6478587" cy="628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2627784" y="525289"/>
            <a:ext cx="407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Global.asax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Application_Start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49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AppStart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會先設定好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Role, EX: {Role1, Role2}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41976" y="2420888"/>
            <a:ext cx="2502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Role2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995936" y="2060848"/>
            <a:ext cx="2664296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067944" y="2852936"/>
            <a:ext cx="2592288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登入取得權限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http://localhost:53830/Home/Login?returnUrl=/Home/Index&amp;role=Role1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檢視權限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需要登入：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http://localhost:53830/Home/Account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http://localhost:53830/Home/Admin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http://localhost:53830/Home/General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Manage,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http://localhost:53830/Manage/Index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如下為開放的畫面：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6954837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7813" y="2943225"/>
            <a:ext cx="6326187" cy="391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7" name="直線單箭頭接點 6"/>
          <p:cNvCxnSpPr/>
          <p:nvPr/>
        </p:nvCxnSpPr>
        <p:spPr>
          <a:xfrm>
            <a:off x="2987824" y="2420888"/>
            <a:ext cx="936104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51520" y="116632"/>
            <a:ext cx="673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如果權限不足的話，會吃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Web.Config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配的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LoginUrl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引導轉跳：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116632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DelegateRoleProvider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的註冊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680243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接點 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519955"/>
            <a:ext cx="8793163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860032" y="531936"/>
            <a:ext cx="407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Global.asax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Application_Start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9" y="1373812"/>
            <a:ext cx="4139952" cy="38112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6943205" y="1412776"/>
            <a:ext cx="220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RBACContext.cs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116632"/>
            <a:ext cx="644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DelegateRoleProvider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功能：拿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RoleName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去問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Permission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9552" y="4725144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如下委派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Method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繼承於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RoleProvider</a:t>
            </a:r>
            <a:endParaRPr lang="zh-TW" altLang="en-US" sz="12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Cookie-&gt;</a:t>
            </a:r>
            <a:r>
              <a:rPr lang="en-US" altLang="zh-TW" dirty="0" err="1" smtClean="0"/>
              <a:t>UserData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1"/>
            <a:ext cx="550849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580112" y="5445224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接收到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Request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時，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會先解開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Cookie,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放到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HttpContext.User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Cookie-&gt;</a:t>
            </a:r>
            <a:r>
              <a:rPr lang="en-US" altLang="zh-TW" dirty="0" err="1" smtClean="0"/>
              <a:t>UserData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1" y="2060848"/>
            <a:ext cx="8971607" cy="296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107504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Controller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User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的調用方法：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67944" y="162880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View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User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的調用方法：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帶有權限時進到下面位置：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http://localhost:53832/home/menu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852936"/>
            <a:ext cx="2181225" cy="2447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852936"/>
            <a:ext cx="1543050" cy="138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1979712" y="24928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有登入、且有權限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88024" y="2492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沒登入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093" y="1772816"/>
            <a:ext cx="4565443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395536" y="1412776"/>
            <a:ext cx="451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代碼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RBACExample.Helpers.HtmlExtensions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420888"/>
            <a:ext cx="3657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字方塊 12"/>
          <p:cNvSpPr txBox="1"/>
          <p:nvPr/>
        </p:nvSpPr>
        <p:spPr>
          <a:xfrm>
            <a:off x="5148064" y="1988840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HemlHelper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調用：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Permission</a:t>
            </a:r>
            <a:r>
              <a:rPr lang="zh-TW" altLang="en-US" dirty="0" smtClean="0"/>
              <a:t> 實作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72170"/>
            <a:ext cx="5868144" cy="538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0" y="1124744"/>
            <a:ext cx="48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代碼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RBACExample.Controllers.HomeController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68144" y="1484784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增添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需要權限的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Ctrl &amp; 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Permission</a:t>
            </a:r>
            <a:r>
              <a:rPr lang="zh-TW" altLang="en-US" dirty="0" smtClean="0"/>
              <a:t> 實作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3345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547664" y="1484784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於配置檔案寫上權限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Permission</a:t>
            </a:r>
            <a:r>
              <a:rPr lang="zh-TW" altLang="en-US" dirty="0" smtClean="0"/>
              <a:t> 說明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0768"/>
            <a:ext cx="5087220" cy="551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220072" y="1484784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採到該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Ctrl&amp;Action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會立即進到身分驗證邏輯，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若權限不符合者，會轉跳到指定頁面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RBAC</a:t>
            </a:r>
            <a:r>
              <a:rPr lang="zh-TW" altLang="en-US" dirty="0" smtClean="0"/>
              <a:t> 後台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126163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331640" y="1412776"/>
            <a:ext cx="376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http://localhost:53832/Manage/Index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297</Words>
  <Application>Microsoft Office PowerPoint</Application>
  <PresentationFormat>如螢幕大小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投影片 1</vt:lpstr>
      <vt:lpstr>Cookie-&gt;UserData 說明</vt:lpstr>
      <vt:lpstr>Cookie-&gt;UserData 實作</vt:lpstr>
      <vt:lpstr>Menu</vt:lpstr>
      <vt:lpstr>Menu</vt:lpstr>
      <vt:lpstr>Permission 實作</vt:lpstr>
      <vt:lpstr>Permission 實作</vt:lpstr>
      <vt:lpstr>Permission 說明</vt:lpstr>
      <vt:lpstr>RBAC 後台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Company>AUO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Derting</dc:creator>
  <cp:lastModifiedBy>Derting</cp:lastModifiedBy>
  <cp:revision>55</cp:revision>
  <dcterms:created xsi:type="dcterms:W3CDTF">2021-03-25T08:56:23Z</dcterms:created>
  <dcterms:modified xsi:type="dcterms:W3CDTF">2021-04-09T11:06:53Z</dcterms:modified>
</cp:coreProperties>
</file>