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4C01-4F2B-45BD-BFF5-B337465A9A81}" type="datetimeFigureOut">
              <a:rPr lang="zh-TW" altLang="en-US" smtClean="0"/>
              <a:pPr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3830/Home/Account" TargetMode="External"/><Relationship Id="rId2" Type="http://schemas.openxmlformats.org/officeDocument/2006/relationships/hyperlink" Target="http://localhost:53830/Home/Login?returnUrl=/Home/Index&amp;role=Rol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3830/Manage/Index" TargetMode="External"/><Relationship Id="rId5" Type="http://schemas.openxmlformats.org/officeDocument/2006/relationships/hyperlink" Target="http://localhost:53830/Home/General" TargetMode="External"/><Relationship Id="rId4" Type="http://schemas.openxmlformats.org/officeDocument/2006/relationships/hyperlink" Target="http://localhost:53830/Home/Adm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92696"/>
            <a:ext cx="2786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Application_Start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196752"/>
            <a:ext cx="424847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 =&gt; Admin, General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寫到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中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準備好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查找方法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註冊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FilterConfig</a:t>
            </a: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=&gt;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HandleErrorAttribute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3648" y="22048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Request_1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636912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，判斷是否有卡權限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endParaRPr lang="en-US" altLang="zh-TW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權限驗證是否通過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通過：進到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Action; 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不通過：轉跳到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/Home/Logoff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依據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httpRuntime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forms’s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404664"/>
            <a:ext cx="424847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9512" y="116632"/>
            <a:ext cx="1909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Global.asax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971600" y="2132856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971600" y="24928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03648" y="42210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971600" y="4509120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576" y="5517232"/>
            <a:ext cx="262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Application_End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60" y="5373216"/>
            <a:ext cx="42484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292080" y="404664"/>
            <a:ext cx="309634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RoleProvide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4860032" y="54868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92080" y="764704"/>
            <a:ext cx="31683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RBACContext.cs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線程層級的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User)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4860032" y="90872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1484784"/>
            <a:ext cx="31683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228600" indent="-228600"/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每個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都匯進來做權限查詢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860032" y="162880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 rot="5400000">
            <a:off x="2133310" y="39234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2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00" y="1700808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2" name="AutoShape 2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9992" y="1196752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7" name="AutoShape 2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80112" y="3429000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8" name="AutoShape 2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440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1" name="AutoShape 22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1588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23260" y="1886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功能</a:t>
            </a:r>
            <a:endParaRPr lang="zh-TW" altLang="en-US" sz="10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820472" y="1886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註冊</a:t>
            </a:r>
            <a:endParaRPr lang="zh-TW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164288" cy="640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76056" y="332656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HomeController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1457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2771800" y="188640"/>
            <a:ext cx="250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ManageController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6249"/>
            <a:ext cx="8345487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6012160" y="546249"/>
            <a:ext cx="250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MvcAuthAttribute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614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GlobalFilterCollection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給註冊為全域過濾器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4933950"/>
            <a:ext cx="5372100" cy="1924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7154994" y="4941168"/>
            <a:ext cx="198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FilterConfig.cs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23528" y="4077072"/>
            <a:ext cx="5328592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5733256"/>
            <a:ext cx="335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會先進來判斷權限匹配與否，</a:t>
            </a:r>
            <a:endParaRPr lang="en-US" altLang="zh-TW" sz="16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才會進到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Contriller</a:t>
            </a:r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25289"/>
            <a:ext cx="6478587" cy="628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627784" y="525289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49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AppStart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會先設定好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Role, EX: {Role1, Role2}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1976" y="2420888"/>
            <a:ext cx="250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995936" y="2060848"/>
            <a:ext cx="266429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067944" y="2852936"/>
            <a:ext cx="2592288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登入取得權限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http://localhost:53830/Home/Login?returnUrl=/Home/Index&amp;role=Role1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檢視權限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需要登入：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http://localhost:53830/Home/Account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http://localhost:53830/Home/Admin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http://localhost:53830/Home/General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Manage,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http://localhost:53830/Manage/Index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如下為開放的畫面：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954837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7813" y="2943225"/>
            <a:ext cx="6326187" cy="391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>
            <a:off x="2987824" y="2420888"/>
            <a:ext cx="936104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1520" y="116632"/>
            <a:ext cx="673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如果權限不足的話，會吃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配的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引導轉跳：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16632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的註冊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680243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519955"/>
            <a:ext cx="8793163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860032" y="531936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1373812"/>
            <a:ext cx="4139952" cy="38112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6943205" y="1412776"/>
            <a:ext cx="220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RBACContext.cs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116632"/>
            <a:ext cx="644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功能：拿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RoleName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去問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Permission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9552" y="4725144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如下委派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Method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繼承於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RoleProvider</a:t>
            </a:r>
            <a:endParaRPr lang="zh-TW" altLang="en-US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163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Derting</dc:creator>
  <cp:lastModifiedBy>Derting</cp:lastModifiedBy>
  <cp:revision>50</cp:revision>
  <dcterms:created xsi:type="dcterms:W3CDTF">2021-03-25T08:56:23Z</dcterms:created>
  <dcterms:modified xsi:type="dcterms:W3CDTF">2021-03-26T10:26:14Z</dcterms:modified>
</cp:coreProperties>
</file>