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96.png"/><Relationship Id="rId3" Type="http://schemas.openxmlformats.org/officeDocument/2006/relationships/image" Target="../media/image103.png"/><Relationship Id="rId7" Type="http://schemas.openxmlformats.org/officeDocument/2006/relationships/image" Target="../media/image91.png"/><Relationship Id="rId12" Type="http://schemas.openxmlformats.org/officeDocument/2006/relationships/image" Target="../media/image99.png"/><Relationship Id="rId2" Type="http://schemas.openxmlformats.org/officeDocument/2006/relationships/image" Target="../media/image6.png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10.png"/><Relationship Id="rId10" Type="http://schemas.openxmlformats.org/officeDocument/2006/relationships/image" Target="../media/image106.png"/><Relationship Id="rId4" Type="http://schemas.openxmlformats.org/officeDocument/2006/relationships/image" Target="../media/image92.png"/><Relationship Id="rId9" Type="http://schemas.openxmlformats.org/officeDocument/2006/relationships/image" Target="../media/image98.png"/><Relationship Id="rId14" Type="http://schemas.openxmlformats.org/officeDocument/2006/relationships/image" Target="../media/image10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" Type="http://schemas.openxmlformats.org/officeDocument/2006/relationships/image" Target="../media/image6.png"/><Relationship Id="rId16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21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" Type="http://schemas.openxmlformats.org/officeDocument/2006/relationships/image" Target="../media/image6.png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8.png"/><Relationship Id="rId11" Type="http://schemas.openxmlformats.org/officeDocument/2006/relationships/image" Target="../media/image119.png"/><Relationship Id="rId5" Type="http://schemas.openxmlformats.org/officeDocument/2006/relationships/image" Target="../media/image147.png"/><Relationship Id="rId15" Type="http://schemas.openxmlformats.org/officeDocument/2006/relationships/image" Target="../media/image123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2" Type="http://schemas.openxmlformats.org/officeDocument/2006/relationships/image" Target="../media/image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2" Type="http://schemas.openxmlformats.org/officeDocument/2006/relationships/image" Target="../media/image6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6.png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6.png"/><Relationship Id="rId3" Type="http://schemas.openxmlformats.org/officeDocument/2006/relationships/image" Target="../media/image103.png"/><Relationship Id="rId7" Type="http://schemas.openxmlformats.org/officeDocument/2006/relationships/image" Target="../media/image91.png"/><Relationship Id="rId12" Type="http://schemas.openxmlformats.org/officeDocument/2006/relationships/image" Target="../media/image106.png"/><Relationship Id="rId2" Type="http://schemas.openxmlformats.org/officeDocument/2006/relationships/image" Target="../media/image6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104.png"/><Relationship Id="rId9" Type="http://schemas.openxmlformats.org/officeDocument/2006/relationships/image" Target="../media/image94.png"/><Relationship Id="rId14" Type="http://schemas.openxmlformats.org/officeDocument/2006/relationships/image" Target="../media/image10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32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28658" y="3625477"/>
            <a:ext cx="16180455" cy="133066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4030" y="5286792"/>
            <a:ext cx="4900499" cy="6422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68503" y="5559536"/>
            <a:ext cx="2177585" cy="79329"/>
            <a:chOff x="4268503" y="5559536"/>
            <a:chExt cx="2177585" cy="793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8503" y="5559536"/>
              <a:ext cx="2177585" cy="793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45267" y="5587075"/>
            <a:ext cx="2177585" cy="79329"/>
            <a:chOff x="11745267" y="5587075"/>
            <a:chExt cx="2177585" cy="793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45267" y="5587075"/>
              <a:ext cx="2177585" cy="7932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74035" y="8967798"/>
            <a:ext cx="5493671" cy="6326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21241" y="7279137"/>
            <a:ext cx="1043233" cy="1569486"/>
            <a:chOff x="8621241" y="7279137"/>
            <a:chExt cx="1043233" cy="15694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1241" y="7279137"/>
              <a:ext cx="1043233" cy="15694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32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276376"/>
            <a:ext cx="18285714" cy="7797283"/>
            <a:chOff x="0" y="1276376"/>
            <a:chExt cx="18285714" cy="77972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76376"/>
              <a:ext cx="18285714" cy="77972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935" y="438663"/>
            <a:ext cx="1815802" cy="8925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42772" y="3528351"/>
            <a:ext cx="1656062" cy="251429"/>
            <a:chOff x="4342772" y="3528351"/>
            <a:chExt cx="1656062" cy="25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2772" y="3528351"/>
              <a:ext cx="1656062" cy="25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28397" y="5571697"/>
            <a:ext cx="1656062" cy="251429"/>
            <a:chOff x="4328397" y="5571697"/>
            <a:chExt cx="1656062" cy="25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8397" y="5571697"/>
              <a:ext cx="1656062" cy="25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78620" y="7223029"/>
            <a:ext cx="9135329" cy="10420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342772" y="7608642"/>
            <a:ext cx="1656062" cy="251429"/>
            <a:chOff x="4342772" y="7608642"/>
            <a:chExt cx="1656062" cy="25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42772" y="7608642"/>
              <a:ext cx="1656062" cy="25142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61992" y="1591576"/>
            <a:ext cx="4311697" cy="8853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74764" y="2671878"/>
            <a:ext cx="1964375" cy="1964375"/>
            <a:chOff x="2074764" y="2671878"/>
            <a:chExt cx="1964375" cy="196437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074764" y="2671878"/>
              <a:ext cx="1964375" cy="1964375"/>
              <a:chOff x="2074764" y="2671878"/>
              <a:chExt cx="1964375" cy="196437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074764" y="2671878"/>
                <a:ext cx="1964375" cy="1964375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01096" y="3351990"/>
              <a:ext cx="1290791" cy="6593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74764" y="4715223"/>
            <a:ext cx="1964375" cy="1964375"/>
            <a:chOff x="2074764" y="4715223"/>
            <a:chExt cx="1964375" cy="196437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074764" y="4715223"/>
              <a:ext cx="1964375" cy="1964375"/>
              <a:chOff x="2074764" y="4715223"/>
              <a:chExt cx="1964375" cy="196437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074764" y="4715223"/>
                <a:ext cx="1964375" cy="1964375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01098" y="5395335"/>
              <a:ext cx="1569848" cy="65935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074764" y="6752169"/>
            <a:ext cx="1964375" cy="1964375"/>
            <a:chOff x="2074764" y="6752169"/>
            <a:chExt cx="1964375" cy="1964375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2074764" y="6752169"/>
              <a:ext cx="1964375" cy="1964375"/>
              <a:chOff x="2074764" y="6752169"/>
              <a:chExt cx="1964375" cy="196437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074764" y="6752169"/>
                <a:ext cx="1964375" cy="1964375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01110" y="7432281"/>
              <a:ext cx="1393115" cy="659353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418801" y="3272525"/>
            <a:ext cx="8484882" cy="76533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404429" y="5305476"/>
            <a:ext cx="8225263" cy="7861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32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276376"/>
            <a:ext cx="18285714" cy="7797283"/>
            <a:chOff x="0" y="1276376"/>
            <a:chExt cx="18285714" cy="77972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76376"/>
              <a:ext cx="18285714" cy="77972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935" y="438663"/>
            <a:ext cx="2831611" cy="8925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1578262"/>
            <a:ext cx="18285714" cy="8125714"/>
            <a:chOff x="0" y="1578262"/>
            <a:chExt cx="18285714" cy="812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578262"/>
              <a:ext cx="18285714" cy="812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32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276376"/>
            <a:ext cx="18285714" cy="7797283"/>
            <a:chOff x="0" y="1276376"/>
            <a:chExt cx="18285714" cy="77972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76376"/>
              <a:ext cx="18285714" cy="77972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935" y="438663"/>
            <a:ext cx="3481249" cy="8829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69332" y="3059249"/>
            <a:ext cx="2025969" cy="3601722"/>
            <a:chOff x="5569332" y="3059249"/>
            <a:chExt cx="2025969" cy="36017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9332" y="3059249"/>
              <a:ext cx="2025969" cy="36017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95671" y="3059249"/>
            <a:ext cx="2025969" cy="3601722"/>
            <a:chOff x="2995671" y="3059249"/>
            <a:chExt cx="2025969" cy="36017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5671" y="3059249"/>
              <a:ext cx="2025969" cy="36017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89252" y="3059249"/>
            <a:ext cx="2025969" cy="3601722"/>
            <a:chOff x="10689252" y="3059249"/>
            <a:chExt cx="2025969" cy="360172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89252" y="3059249"/>
              <a:ext cx="2025969" cy="36017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62914" y="3030498"/>
            <a:ext cx="2025969" cy="3601722"/>
            <a:chOff x="13262914" y="3030498"/>
            <a:chExt cx="2025969" cy="360172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62914" y="3030498"/>
              <a:ext cx="2025969" cy="36017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836575" y="3059249"/>
            <a:ext cx="2025969" cy="3601722"/>
            <a:chOff x="15836575" y="3059249"/>
            <a:chExt cx="2025969" cy="360172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36575" y="3059249"/>
              <a:ext cx="2025969" cy="360172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6843" y="7097913"/>
            <a:ext cx="1386082" cy="39721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70506" y="7097913"/>
            <a:ext cx="1386082" cy="39721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44163" y="7097913"/>
            <a:ext cx="1414654" cy="39721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915393" y="7087523"/>
            <a:ext cx="2313454" cy="46422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475217" y="7097913"/>
            <a:ext cx="2329930" cy="39721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37715" y="7097913"/>
            <a:ext cx="1492368" cy="39721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111429" y="7097913"/>
            <a:ext cx="1386082" cy="39721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144248" y="3059249"/>
            <a:ext cx="2025969" cy="3601722"/>
            <a:chOff x="8144248" y="3059249"/>
            <a:chExt cx="2025969" cy="360172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44248" y="3059249"/>
              <a:ext cx="2025969" cy="36017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22009" y="3059249"/>
            <a:ext cx="2025969" cy="3601722"/>
            <a:chOff x="422009" y="3059249"/>
            <a:chExt cx="2025969" cy="360172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2009" y="3059249"/>
              <a:ext cx="2025969" cy="36017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32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276376"/>
            <a:ext cx="18285714" cy="7797283"/>
            <a:chOff x="0" y="1276376"/>
            <a:chExt cx="18285714" cy="77972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76376"/>
              <a:ext cx="18285714" cy="77972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935" y="438663"/>
            <a:ext cx="2973344" cy="8829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25890" y="2057143"/>
            <a:ext cx="3471429" cy="6171429"/>
            <a:chOff x="1225890" y="2057143"/>
            <a:chExt cx="3471429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5890" y="2057143"/>
              <a:ext cx="3471429" cy="617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9235" y="2795847"/>
            <a:ext cx="1121762" cy="12626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950767" y="2057143"/>
            <a:ext cx="3471429" cy="6171429"/>
            <a:chOff x="4950767" y="2057143"/>
            <a:chExt cx="3471429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50767" y="2057143"/>
              <a:ext cx="3471429" cy="61714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5877" y="5395087"/>
            <a:ext cx="1121762" cy="126261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86387" y="4035947"/>
            <a:ext cx="4824786" cy="54246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86382" y="4701582"/>
            <a:ext cx="3836300" cy="54245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697215" y="2057143"/>
            <a:ext cx="3471429" cy="6171429"/>
            <a:chOff x="8697215" y="2057143"/>
            <a:chExt cx="3471429" cy="61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97215" y="2057143"/>
              <a:ext cx="3471429" cy="61714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92640" y="5402275"/>
            <a:ext cx="1121762" cy="12626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86382" y="5308401"/>
            <a:ext cx="4580177" cy="54246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34604" y="4596088"/>
            <a:ext cx="1121762" cy="126261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81051" y="4603276"/>
            <a:ext cx="1121762" cy="12626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32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276376"/>
            <a:ext cx="18285714" cy="7797283"/>
            <a:chOff x="0" y="1276376"/>
            <a:chExt cx="18285714" cy="77972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76376"/>
              <a:ext cx="18285714" cy="77972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935" y="438663"/>
            <a:ext cx="2973344" cy="8829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983033" y="2057143"/>
            <a:ext cx="3471429" cy="6171429"/>
            <a:chOff x="4983033" y="2057143"/>
            <a:chExt cx="3471429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3033" y="2057143"/>
              <a:ext cx="347142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5890" y="2057143"/>
            <a:ext cx="3471429" cy="6171429"/>
            <a:chOff x="1225890" y="2057143"/>
            <a:chExt cx="3471429" cy="6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5890" y="2057143"/>
              <a:ext cx="3471429" cy="617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04668" y="4463668"/>
            <a:ext cx="5961300" cy="10874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32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276376"/>
            <a:ext cx="18285714" cy="7797283"/>
            <a:chOff x="0" y="1276376"/>
            <a:chExt cx="18285714" cy="77972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76376"/>
              <a:ext cx="18285714" cy="77972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935" y="438663"/>
            <a:ext cx="2973344" cy="88298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41334" y="4329820"/>
            <a:ext cx="5621815" cy="16323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83392" y="2057143"/>
            <a:ext cx="3471429" cy="6171429"/>
            <a:chOff x="1283392" y="2057143"/>
            <a:chExt cx="3471429" cy="61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3392" y="2057143"/>
              <a:ext cx="347142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15647" y="2057143"/>
            <a:ext cx="3471429" cy="6171429"/>
            <a:chOff x="8815647" y="2057143"/>
            <a:chExt cx="3471429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15647" y="2057143"/>
              <a:ext cx="3471429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7956" y="2057143"/>
            <a:ext cx="3471429" cy="6171429"/>
            <a:chOff x="5027956" y="2057143"/>
            <a:chExt cx="3471429" cy="61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7956" y="2057143"/>
              <a:ext cx="34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32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276376"/>
            <a:ext cx="18285714" cy="7797283"/>
            <a:chOff x="0" y="1276376"/>
            <a:chExt cx="18285714" cy="77972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76376"/>
              <a:ext cx="18285714" cy="77972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49625" y="3030498"/>
            <a:ext cx="2015522" cy="3583150"/>
            <a:chOff x="15849625" y="3030498"/>
            <a:chExt cx="2015522" cy="35831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49625" y="3030498"/>
              <a:ext cx="2015522" cy="358315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935" y="438663"/>
            <a:ext cx="2973344" cy="8829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35817" y="3030498"/>
            <a:ext cx="2015522" cy="3583150"/>
            <a:chOff x="8135817" y="3030498"/>
            <a:chExt cx="2015522" cy="358315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35817" y="3030498"/>
              <a:ext cx="2015522" cy="35831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93279" y="3030498"/>
            <a:ext cx="2015522" cy="3583150"/>
            <a:chOff x="2993279" y="3030498"/>
            <a:chExt cx="2015522" cy="358315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3279" y="3030498"/>
              <a:ext cx="2015522" cy="35831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78356" y="3030498"/>
            <a:ext cx="2015522" cy="3583150"/>
            <a:chOff x="13278356" y="3030498"/>
            <a:chExt cx="2015522" cy="358315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78356" y="3030498"/>
              <a:ext cx="2015522" cy="35831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2009" y="3030498"/>
            <a:ext cx="2015522" cy="3583150"/>
            <a:chOff x="422009" y="3030498"/>
            <a:chExt cx="2015522" cy="358315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2009" y="3030498"/>
              <a:ext cx="2015522" cy="358315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707086" y="3030498"/>
            <a:ext cx="2015522" cy="3583150"/>
            <a:chOff x="10707086" y="3030498"/>
            <a:chExt cx="2015522" cy="358315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07086" y="3030498"/>
              <a:ext cx="2015522" cy="35831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564548" y="3030498"/>
            <a:ext cx="2015522" cy="3583150"/>
            <a:chOff x="5564548" y="3030498"/>
            <a:chExt cx="2015522" cy="358315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64548" y="3030498"/>
              <a:ext cx="2015522" cy="358315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6843" y="7097913"/>
            <a:ext cx="1386082" cy="39721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70506" y="7097913"/>
            <a:ext cx="1386082" cy="39721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844163" y="7097913"/>
            <a:ext cx="1414654" cy="39721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915393" y="7087523"/>
            <a:ext cx="2313454" cy="46422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475217" y="7097913"/>
            <a:ext cx="2329930" cy="39721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537715" y="7097913"/>
            <a:ext cx="1492368" cy="39721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111429" y="7097913"/>
            <a:ext cx="1386082" cy="3972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32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276376"/>
            <a:ext cx="18285714" cy="7797283"/>
            <a:chOff x="0" y="1276376"/>
            <a:chExt cx="18285714" cy="77972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76376"/>
              <a:ext cx="18285714" cy="77972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935" y="441959"/>
            <a:ext cx="1307897" cy="8829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11737" y="1276921"/>
            <a:ext cx="11662240" cy="7769968"/>
            <a:chOff x="3311737" y="1276921"/>
            <a:chExt cx="11662240" cy="776996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1737" y="1276921"/>
              <a:ext cx="11662240" cy="77699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32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1766" y="3026124"/>
            <a:ext cx="11909754" cy="262790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4030" y="5286792"/>
            <a:ext cx="4900499" cy="6422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68503" y="5559536"/>
            <a:ext cx="2177585" cy="79329"/>
            <a:chOff x="4268503" y="5559536"/>
            <a:chExt cx="2177585" cy="793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8503" y="5559536"/>
              <a:ext cx="2177585" cy="793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45267" y="5587075"/>
            <a:ext cx="2177585" cy="79329"/>
            <a:chOff x="11745267" y="5587075"/>
            <a:chExt cx="2177585" cy="793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45267" y="5587075"/>
              <a:ext cx="2177585" cy="7932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74035" y="8967798"/>
            <a:ext cx="5493671" cy="6326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21241" y="7307888"/>
            <a:ext cx="1043233" cy="1569486"/>
            <a:chOff x="8621241" y="7307888"/>
            <a:chExt cx="1043233" cy="15694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1241" y="7307888"/>
              <a:ext cx="1043233" cy="15694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32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276376"/>
            <a:ext cx="18285714" cy="7797283"/>
            <a:chOff x="0" y="1276376"/>
            <a:chExt cx="18285714" cy="77972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76376"/>
              <a:ext cx="18285714" cy="77972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935" y="438663"/>
            <a:ext cx="1345992" cy="8829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36672" y="3010855"/>
            <a:ext cx="6541538" cy="5038767"/>
            <a:chOff x="6936672" y="3010855"/>
            <a:chExt cx="6541538" cy="50387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6134" y="2934666"/>
              <a:ext cx="6462669" cy="101595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76134" y="3800332"/>
              <a:ext cx="3838745" cy="1015954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76134" y="4665997"/>
              <a:ext cx="3804973" cy="885392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76134" y="5531662"/>
              <a:ext cx="3366926" cy="101595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60483" y="6397327"/>
              <a:ext cx="5013049" cy="88539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60483" y="7262992"/>
              <a:ext cx="1842135" cy="8853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32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276376"/>
            <a:ext cx="18285714" cy="7797283"/>
            <a:chOff x="0" y="1276376"/>
            <a:chExt cx="18285714" cy="77972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76376"/>
              <a:ext cx="18285714" cy="77972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935" y="438663"/>
            <a:ext cx="1307897" cy="89250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25" y="4803916"/>
            <a:ext cx="8707508" cy="20340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935" y="2584800"/>
            <a:ext cx="8239221" cy="89491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5125" y="4008906"/>
            <a:ext cx="3113899" cy="7570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25628" y="3063176"/>
            <a:ext cx="4149749" cy="4661474"/>
            <a:chOff x="12525628" y="3063176"/>
            <a:chExt cx="4149749" cy="466147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25628" y="3063176"/>
              <a:ext cx="4149749" cy="46614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32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276376"/>
            <a:ext cx="18285714" cy="7797283"/>
            <a:chOff x="0" y="1276376"/>
            <a:chExt cx="18285714" cy="77972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76376"/>
              <a:ext cx="18285714" cy="77972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935" y="438663"/>
            <a:ext cx="2323706" cy="8829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44807" y="5921070"/>
            <a:ext cx="1990358" cy="1990358"/>
            <a:chOff x="11644807" y="5921070"/>
            <a:chExt cx="1990358" cy="19903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44807" y="5921070"/>
              <a:ext cx="1990358" cy="19903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3746" y="2894497"/>
            <a:ext cx="11437432" cy="4561040"/>
            <a:chOff x="1053746" y="2894497"/>
            <a:chExt cx="11437432" cy="456104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6605" y="4510951"/>
              <a:ext cx="9740708" cy="1362032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6605" y="2837355"/>
              <a:ext cx="8974156" cy="136203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6605" y="6184547"/>
              <a:ext cx="8155213" cy="13620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39657" y="2374286"/>
            <a:ext cx="2143000" cy="2069246"/>
            <a:chOff x="13939657" y="2374286"/>
            <a:chExt cx="2143000" cy="206924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39657" y="2374286"/>
              <a:ext cx="2143000" cy="20692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309778" y="6013175"/>
            <a:ext cx="2264331" cy="1868770"/>
            <a:chOff x="15309778" y="6013175"/>
            <a:chExt cx="2264331" cy="186877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309778" y="6013175"/>
              <a:ext cx="2264331" cy="18687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48205" y="3321703"/>
            <a:ext cx="5125903" cy="2430800"/>
            <a:chOff x="12448205" y="3321703"/>
            <a:chExt cx="5125903" cy="24308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448205" y="3321703"/>
              <a:ext cx="5125903" cy="2430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32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276376"/>
            <a:ext cx="18285714" cy="7797283"/>
            <a:chOff x="0" y="1276376"/>
            <a:chExt cx="18285714" cy="77972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76376"/>
              <a:ext cx="18285714" cy="77972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935" y="438663"/>
            <a:ext cx="2323706" cy="8829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1046" y="2579584"/>
            <a:ext cx="3706024" cy="5521515"/>
            <a:chOff x="631046" y="2579584"/>
            <a:chExt cx="3706024" cy="552151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1046" y="2579584"/>
              <a:ext cx="3706024" cy="552151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16705" y="2579584"/>
            <a:ext cx="3706024" cy="5521515"/>
            <a:chOff x="4916705" y="2579584"/>
            <a:chExt cx="3706024" cy="55215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6705" y="2579584"/>
              <a:ext cx="3706024" cy="55215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40058" y="2579584"/>
            <a:ext cx="3706024" cy="5521515"/>
            <a:chOff x="9340058" y="2579584"/>
            <a:chExt cx="3706024" cy="552151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40058" y="2579584"/>
              <a:ext cx="3706024" cy="55215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504441" y="2579584"/>
            <a:ext cx="3706024" cy="5521515"/>
            <a:chOff x="13504441" y="2579584"/>
            <a:chExt cx="3706024" cy="552151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04441" y="2579584"/>
              <a:ext cx="3706024" cy="552151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76277" y="7020224"/>
            <a:ext cx="2174425" cy="89687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20999" y="3058557"/>
            <a:ext cx="1726118" cy="3831232"/>
            <a:chOff x="1620999" y="3058557"/>
            <a:chExt cx="1726118" cy="383123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0999" y="3058557"/>
              <a:ext cx="1726118" cy="38312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173506" y="3058557"/>
            <a:ext cx="1192421" cy="3831232"/>
            <a:chOff x="6173506" y="3058557"/>
            <a:chExt cx="1192421" cy="383123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73506" y="3058557"/>
              <a:ext cx="1192421" cy="383123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11906" y="7020220"/>
            <a:ext cx="2174425" cy="89686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88544" y="7020220"/>
            <a:ext cx="2820568" cy="90638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2877" y="7020220"/>
            <a:ext cx="2160672" cy="89687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588694" y="3058557"/>
            <a:ext cx="1208776" cy="3831232"/>
            <a:chOff x="10588694" y="3058557"/>
            <a:chExt cx="1208776" cy="383123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88694" y="3058557"/>
              <a:ext cx="1208776" cy="383123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710203" y="3072933"/>
            <a:ext cx="1294501" cy="3831232"/>
            <a:chOff x="14710203" y="3072933"/>
            <a:chExt cx="1294501" cy="383123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10203" y="3072933"/>
              <a:ext cx="1294501" cy="38312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32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276376"/>
            <a:ext cx="18285714" cy="7797283"/>
            <a:chOff x="0" y="1276376"/>
            <a:chExt cx="18285714" cy="77972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76376"/>
              <a:ext cx="18285714" cy="77972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935" y="438663"/>
            <a:ext cx="2323706" cy="89250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935" y="1591573"/>
            <a:ext cx="3517925" cy="8853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5499" y="3019211"/>
            <a:ext cx="4304762" cy="1638095"/>
            <a:chOff x="1005499" y="3019211"/>
            <a:chExt cx="4304762" cy="163809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99171" y="3502895"/>
              <a:ext cx="710304" cy="845688"/>
              <a:chOff x="2799171" y="3502895"/>
              <a:chExt cx="710304" cy="84568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99171" y="3502895"/>
                <a:ext cx="710304" cy="84568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254979" y="3502895"/>
              <a:ext cx="682416" cy="845688"/>
              <a:chOff x="4254979" y="3502895"/>
              <a:chExt cx="682416" cy="84568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254979" y="3502895"/>
                <a:ext cx="682416" cy="84568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65434" y="3502895"/>
              <a:ext cx="682416" cy="845688"/>
              <a:chOff x="1365434" y="3502895"/>
              <a:chExt cx="682416" cy="84568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65434" y="3502895"/>
                <a:ext cx="682416" cy="84568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05499" y="3019211"/>
              <a:ext cx="4297708" cy="1628928"/>
              <a:chOff x="1005499" y="3019211"/>
              <a:chExt cx="4297708" cy="1628928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05499" y="3019211"/>
                <a:ext cx="4297708" cy="1628928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798177" y="4958137"/>
            <a:ext cx="7290569" cy="2171429"/>
            <a:chOff x="798177" y="4958137"/>
            <a:chExt cx="7290569" cy="217142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3150558" y="4958137"/>
              <a:ext cx="4938188" cy="2171429"/>
              <a:chOff x="3150558" y="4958137"/>
              <a:chExt cx="4938188" cy="2171429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3150558" y="4958137"/>
                <a:ext cx="4581041" cy="2164826"/>
                <a:chOff x="3150558" y="4958137"/>
                <a:chExt cx="4581041" cy="2164826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150558" y="4958137"/>
                  <a:ext cx="4581041" cy="2164826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6450651" y="5436511"/>
                <a:ext cx="1635054" cy="1227173"/>
                <a:chOff x="6450651" y="5436511"/>
                <a:chExt cx="1635054" cy="1227173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6450651" y="5436511"/>
                  <a:ext cx="1635054" cy="122717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798177" y="5227525"/>
              <a:ext cx="3887270" cy="1632653"/>
              <a:chOff x="798177" y="5227525"/>
              <a:chExt cx="3887270" cy="1632653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98177" y="5227525"/>
                <a:ext cx="3887270" cy="1632653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6020492" y="3161342"/>
            <a:ext cx="1974673" cy="1495964"/>
            <a:chOff x="6020492" y="3161342"/>
            <a:chExt cx="1974673" cy="149596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20492" y="3161342"/>
              <a:ext cx="1974673" cy="1495964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908537" y="1591573"/>
            <a:ext cx="2347944" cy="88539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288724" y="3629215"/>
            <a:ext cx="8456018" cy="2056182"/>
            <a:chOff x="9288724" y="3629215"/>
            <a:chExt cx="8456018" cy="2056182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2577918" y="3629215"/>
              <a:ext cx="1896153" cy="2056182"/>
              <a:chOff x="12577918" y="3629215"/>
              <a:chExt cx="1896153" cy="2056182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2577918" y="3629215"/>
                <a:ext cx="1896153" cy="2056182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0933321" y="3629215"/>
              <a:ext cx="1896153" cy="2056182"/>
              <a:chOff x="10933321" y="3629215"/>
              <a:chExt cx="1896153" cy="2056182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0933321" y="3629215"/>
                <a:ext cx="1896153" cy="2056182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9288724" y="3629215"/>
              <a:ext cx="1896153" cy="2056182"/>
              <a:chOff x="9288724" y="3629215"/>
              <a:chExt cx="1896153" cy="2056182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288724" y="3629215"/>
                <a:ext cx="1896153" cy="2056182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4222514" y="3629215"/>
              <a:ext cx="1896153" cy="2056182"/>
              <a:chOff x="14222514" y="3629215"/>
              <a:chExt cx="1896153" cy="2056182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4222514" y="3629215"/>
                <a:ext cx="1896153" cy="2056182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62048" y="4932764"/>
              <a:ext cx="1365720" cy="665120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89936" y="5057027"/>
              <a:ext cx="1259835" cy="418701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634793" y="5071312"/>
              <a:ext cx="1333663" cy="418701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171525" y="4949887"/>
              <a:ext cx="1632063" cy="671073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354998" y="4225629"/>
              <a:ext cx="1547327" cy="636660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999595" y="4225629"/>
              <a:ext cx="1547327" cy="636660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773765" y="4225629"/>
              <a:ext cx="1547327" cy="636660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288789" y="4225629"/>
              <a:ext cx="1524003" cy="676917"/>
            </a:xfrm>
            <a:prstGeom prst="rect">
              <a:avLst/>
            </a:prstGeom>
          </p:spPr>
        </p:pic>
        <p:grpSp>
          <p:nvGrpSpPr>
            <p:cNvPr id="1018" name="그룹 1018"/>
            <p:cNvGrpSpPr/>
            <p:nvPr/>
          </p:nvGrpSpPr>
          <p:grpSpPr>
            <a:xfrm>
              <a:off x="15831900" y="3629215"/>
              <a:ext cx="1896153" cy="2056182"/>
              <a:chOff x="15831900" y="3629215"/>
              <a:chExt cx="1896153" cy="205618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5831900" y="3629215"/>
                <a:ext cx="1896153" cy="2056182"/>
              </a:xfrm>
              <a:prstGeom prst="rect">
                <a:avLst/>
              </a:prstGeom>
            </p:spPr>
          </p:pic>
        </p:grpSp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797620" y="4949887"/>
              <a:ext cx="1435644" cy="671073"/>
            </a:xfrm>
            <a:prstGeom prst="rect">
              <a:avLst/>
            </a:prstGeom>
          </p:spPr>
        </p:pic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914864" y="4225626"/>
              <a:ext cx="1547327" cy="636660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939011" y="2621030"/>
            <a:ext cx="2951567" cy="6141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32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276376"/>
            <a:ext cx="18285714" cy="7797283"/>
            <a:chOff x="0" y="1276376"/>
            <a:chExt cx="18285714" cy="77972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76376"/>
              <a:ext cx="18285714" cy="77972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935" y="438663"/>
            <a:ext cx="3481249" cy="8829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7686" y="1683419"/>
            <a:ext cx="7840603" cy="3104216"/>
            <a:chOff x="1427686" y="1683419"/>
            <a:chExt cx="7840603" cy="310421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7598" y="1626278"/>
              <a:ext cx="1642746" cy="67092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427686" y="1987483"/>
              <a:ext cx="7840603" cy="2800152"/>
              <a:chOff x="1427686" y="1987483"/>
              <a:chExt cx="7840603" cy="2800152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3132996" y="3291536"/>
                <a:ext cx="406501" cy="410136"/>
                <a:chOff x="3132996" y="3291536"/>
                <a:chExt cx="406501" cy="410136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132996" y="3291536"/>
                  <a:ext cx="406501" cy="410136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6495629" y="3321907"/>
                <a:ext cx="509664" cy="349395"/>
                <a:chOff x="6495629" y="3321907"/>
                <a:chExt cx="509664" cy="349395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6495629" y="3321907"/>
                  <a:ext cx="509664" cy="349395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427686" y="2862926"/>
                <a:ext cx="1306300" cy="1924709"/>
                <a:chOff x="1427686" y="2862926"/>
                <a:chExt cx="1306300" cy="1924709"/>
              </a:xfrm>
            </p:grpSpPr>
            <p:grpSp>
              <p:nvGrpSpPr>
                <p:cNvPr id="1007" name="그룹 1007"/>
                <p:cNvGrpSpPr/>
                <p:nvPr/>
              </p:nvGrpSpPr>
              <p:grpSpPr>
                <a:xfrm>
                  <a:off x="1504739" y="2862926"/>
                  <a:ext cx="1128229" cy="1267356"/>
                  <a:chOff x="1504739" y="2862926"/>
                  <a:chExt cx="1128229" cy="1267356"/>
                </a:xfrm>
              </p:grpSpPr>
              <p:pic>
                <p:nvPicPr>
                  <p:cNvPr id="17" name="Object 16"/>
                  <p:cNvPicPr>
                    <a:picLocks noChangeAspect="1"/>
                  </p:cNvPicPr>
                  <p:nvPr/>
                </p:nvPicPr>
                <p:blipFill>
                  <a:blip r:embed="rId7" cstate="print"/>
                  <a:stretch>
                    <a:fillRect/>
                  </a:stretch>
                </p:blipFill>
                <p:spPr>
                  <a:xfrm>
                    <a:off x="1504739" y="2862926"/>
                    <a:ext cx="1128229" cy="126735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389592" y="4394320"/>
                  <a:ext cx="1029958" cy="442701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4065737" y="2949071"/>
                <a:ext cx="1960225" cy="1838564"/>
                <a:chOff x="4065737" y="2949071"/>
                <a:chExt cx="1960225" cy="1838564"/>
              </a:xfrm>
            </p:grpSpPr>
            <p:grpSp>
              <p:nvGrpSpPr>
                <p:cNvPr id="1009" name="그룹 1009"/>
                <p:cNvGrpSpPr/>
                <p:nvPr/>
              </p:nvGrpSpPr>
              <p:grpSpPr>
                <a:xfrm>
                  <a:off x="4065737" y="2949071"/>
                  <a:ext cx="1960225" cy="1095066"/>
                  <a:chOff x="4065737" y="2949071"/>
                  <a:chExt cx="1960225" cy="1095066"/>
                </a:xfrm>
              </p:grpSpPr>
              <p:pic>
                <p:nvPicPr>
                  <p:cNvPr id="23" name="Object 2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4065737" y="2949071"/>
                    <a:ext cx="1960225" cy="109506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4551407" y="4394320"/>
                  <a:ext cx="1138501" cy="442701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7315908" y="1987483"/>
                <a:ext cx="1952381" cy="2800152"/>
                <a:chOff x="7315908" y="1987483"/>
                <a:chExt cx="1952381" cy="2800152"/>
              </a:xfrm>
            </p:grpSpPr>
            <p:grpSp>
              <p:nvGrpSpPr>
                <p:cNvPr id="1011" name="그룹 1011"/>
                <p:cNvGrpSpPr/>
                <p:nvPr/>
              </p:nvGrpSpPr>
              <p:grpSpPr>
                <a:xfrm>
                  <a:off x="7315908" y="1987483"/>
                  <a:ext cx="1948938" cy="2658708"/>
                  <a:chOff x="7315908" y="1987483"/>
                  <a:chExt cx="1948938" cy="2658708"/>
                </a:xfrm>
              </p:grpSpPr>
              <p:pic>
                <p:nvPicPr>
                  <p:cNvPr id="29" name="Object 28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7315908" y="1987483"/>
                    <a:ext cx="1948938" cy="265870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487020" y="4394320"/>
                  <a:ext cx="1368644" cy="442701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70544" y="5415154"/>
            <a:ext cx="2076784" cy="68045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27686" y="6195943"/>
            <a:ext cx="2615048" cy="2692928"/>
            <a:chOff x="1427686" y="6195943"/>
            <a:chExt cx="2615048" cy="269292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89592" y="6157849"/>
              <a:ext cx="1173815" cy="442691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1427686" y="6860393"/>
              <a:ext cx="1481148" cy="2028477"/>
              <a:chOff x="1427686" y="6860393"/>
              <a:chExt cx="1481148" cy="2028477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389592" y="8481177"/>
                <a:ext cx="1428815" cy="504701"/>
              </a:xfrm>
              <a:prstGeom prst="rect">
                <a:avLst/>
              </a:prstGeom>
            </p:spPr>
          </p:pic>
          <p:grpSp>
            <p:nvGrpSpPr>
              <p:cNvPr id="1014" name="그룹 1014"/>
              <p:cNvGrpSpPr/>
              <p:nvPr/>
            </p:nvGrpSpPr>
            <p:grpSpPr>
              <a:xfrm>
                <a:off x="1427686" y="6860393"/>
                <a:ext cx="1481148" cy="1481148"/>
                <a:chOff x="1427686" y="6860393"/>
                <a:chExt cx="1481148" cy="1481148"/>
              </a:xfrm>
            </p:grpSpPr>
            <p:pic>
              <p:nvPicPr>
                <p:cNvPr id="41" name="Object 40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427686" y="6860393"/>
                  <a:ext cx="1481148" cy="148114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5" name="그룹 1015"/>
          <p:cNvGrpSpPr/>
          <p:nvPr/>
        </p:nvGrpSpPr>
        <p:grpSpPr>
          <a:xfrm>
            <a:off x="4764178" y="6203133"/>
            <a:ext cx="4951771" cy="2685594"/>
            <a:chOff x="4764178" y="6203133"/>
            <a:chExt cx="4951771" cy="2685594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4795213" y="6860537"/>
              <a:ext cx="1481148" cy="2028190"/>
              <a:chOff x="4795213" y="6860537"/>
              <a:chExt cx="1481148" cy="2028190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757119" y="8481320"/>
                <a:ext cx="1420644" cy="504701"/>
              </a:xfrm>
              <a:prstGeom prst="rect">
                <a:avLst/>
              </a:prstGeom>
            </p:spPr>
          </p:pic>
          <p:grpSp>
            <p:nvGrpSpPr>
              <p:cNvPr id="1017" name="그룹 1017"/>
              <p:cNvGrpSpPr/>
              <p:nvPr/>
            </p:nvGrpSpPr>
            <p:grpSpPr>
              <a:xfrm>
                <a:off x="4795213" y="6860537"/>
                <a:ext cx="1481148" cy="1481148"/>
                <a:chOff x="4795213" y="6860537"/>
                <a:chExt cx="1481148" cy="1481148"/>
              </a:xfrm>
            </p:grpSpPr>
            <p:pic>
              <p:nvPicPr>
                <p:cNvPr id="49" name="Object 48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4795213" y="6860537"/>
                  <a:ext cx="1481148" cy="1481148"/>
                </a:xfrm>
                <a:prstGeom prst="rect">
                  <a:avLst/>
                </a:prstGeom>
              </p:spPr>
            </p:pic>
          </p:grpSp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26084" y="6165039"/>
              <a:ext cx="1409834" cy="442691"/>
            </a:xfrm>
            <a:prstGeom prst="rect">
              <a:avLst/>
            </a:prstGeom>
          </p:spPr>
        </p:pic>
        <p:grpSp>
          <p:nvGrpSpPr>
            <p:cNvPr id="1018" name="그룹 1018"/>
            <p:cNvGrpSpPr/>
            <p:nvPr/>
          </p:nvGrpSpPr>
          <p:grpSpPr>
            <a:xfrm>
              <a:off x="6515005" y="6860538"/>
              <a:ext cx="1481149" cy="2028188"/>
              <a:chOff x="6515005" y="6860538"/>
              <a:chExt cx="1481149" cy="2028188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476911" y="8481319"/>
                <a:ext cx="1443225" cy="504701"/>
              </a:xfrm>
              <a:prstGeom prst="rect">
                <a:avLst/>
              </a:prstGeom>
            </p:spPr>
          </p:pic>
          <p:grpSp>
            <p:nvGrpSpPr>
              <p:cNvPr id="1019" name="그룹 1019"/>
              <p:cNvGrpSpPr/>
              <p:nvPr/>
            </p:nvGrpSpPr>
            <p:grpSpPr>
              <a:xfrm>
                <a:off x="6515005" y="6860538"/>
                <a:ext cx="1481148" cy="1481148"/>
                <a:chOff x="6515005" y="6860538"/>
                <a:chExt cx="1481148" cy="1481148"/>
              </a:xfrm>
            </p:grpSpPr>
            <p:pic>
              <p:nvPicPr>
                <p:cNvPr id="56" name="Object 55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6515005" y="6860538"/>
                  <a:ext cx="1481148" cy="148114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0" name="그룹 1020"/>
            <p:cNvGrpSpPr/>
            <p:nvPr/>
          </p:nvGrpSpPr>
          <p:grpSpPr>
            <a:xfrm>
              <a:off x="8234798" y="6860538"/>
              <a:ext cx="1481152" cy="2028188"/>
              <a:chOff x="8234798" y="6860538"/>
              <a:chExt cx="1481152" cy="2028188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8196703" y="8481319"/>
                <a:ext cx="1414396" cy="504701"/>
              </a:xfrm>
              <a:prstGeom prst="rect">
                <a:avLst/>
              </a:prstGeom>
            </p:spPr>
          </p:pic>
          <p:grpSp>
            <p:nvGrpSpPr>
              <p:cNvPr id="1021" name="그룹 1021"/>
              <p:cNvGrpSpPr/>
              <p:nvPr/>
            </p:nvGrpSpPr>
            <p:grpSpPr>
              <a:xfrm>
                <a:off x="8234801" y="6860538"/>
                <a:ext cx="1481148" cy="1481148"/>
                <a:chOff x="8234801" y="6860538"/>
                <a:chExt cx="1481148" cy="1481148"/>
              </a:xfrm>
            </p:grpSpPr>
            <p:pic>
              <p:nvPicPr>
                <p:cNvPr id="62" name="Object 6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8234801" y="6860538"/>
                  <a:ext cx="1481148" cy="148114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2" name="그룹 1022"/>
          <p:cNvGrpSpPr/>
          <p:nvPr/>
        </p:nvGrpSpPr>
        <p:grpSpPr>
          <a:xfrm>
            <a:off x="11094665" y="6860542"/>
            <a:ext cx="1481168" cy="2028190"/>
            <a:chOff x="11094665" y="6860542"/>
            <a:chExt cx="1481168" cy="2028190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056571" y="8481325"/>
              <a:ext cx="1428815" cy="504701"/>
            </a:xfrm>
            <a:prstGeom prst="rect">
              <a:avLst/>
            </a:prstGeom>
          </p:spPr>
        </p:pic>
        <p:grpSp>
          <p:nvGrpSpPr>
            <p:cNvPr id="1023" name="그룹 1023"/>
            <p:cNvGrpSpPr/>
            <p:nvPr/>
          </p:nvGrpSpPr>
          <p:grpSpPr>
            <a:xfrm>
              <a:off x="11094685" y="6860542"/>
              <a:ext cx="1481148" cy="1481148"/>
              <a:chOff x="11094685" y="6860542"/>
              <a:chExt cx="1481148" cy="148114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1094685" y="6860542"/>
                <a:ext cx="1481148" cy="1481148"/>
              </a:xfrm>
              <a:prstGeom prst="rect">
                <a:avLst/>
              </a:prstGeom>
            </p:spPr>
          </p:pic>
        </p:grpSp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025523" y="6165039"/>
            <a:ext cx="1173815" cy="442691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2776380" y="8481315"/>
            <a:ext cx="1399986" cy="504701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12814477" y="6860534"/>
            <a:ext cx="1481148" cy="1481148"/>
            <a:chOff x="12814477" y="6860534"/>
            <a:chExt cx="1481148" cy="1481148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814477" y="6860534"/>
              <a:ext cx="1481148" cy="1481148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063617" y="1683419"/>
            <a:ext cx="4619048" cy="3789158"/>
            <a:chOff x="11063617" y="1683419"/>
            <a:chExt cx="4619048" cy="3789158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006476" y="1626278"/>
              <a:ext cx="2076784" cy="670927"/>
            </a:xfrm>
            <a:prstGeom prst="rect">
              <a:avLst/>
            </a:prstGeom>
          </p:spPr>
        </p:pic>
        <p:grpSp>
          <p:nvGrpSpPr>
            <p:cNvPr id="1026" name="그룹 1026"/>
            <p:cNvGrpSpPr/>
            <p:nvPr/>
          </p:nvGrpSpPr>
          <p:grpSpPr>
            <a:xfrm>
              <a:off x="11063617" y="2758291"/>
              <a:ext cx="4614672" cy="2714004"/>
              <a:chOff x="11063617" y="2758291"/>
              <a:chExt cx="4614672" cy="2714004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1063617" y="2758291"/>
                <a:ext cx="4614672" cy="271400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32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276376"/>
            <a:ext cx="18285714" cy="7797283"/>
            <a:chOff x="0" y="1276376"/>
            <a:chExt cx="18285714" cy="77972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76376"/>
              <a:ext cx="18285714" cy="77972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935" y="431730"/>
            <a:ext cx="1815802" cy="89939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07373" y="2901195"/>
            <a:ext cx="8648243" cy="15821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42772" y="3528351"/>
            <a:ext cx="1656062" cy="251429"/>
            <a:chOff x="4342772" y="3528351"/>
            <a:chExt cx="1656062" cy="25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2772" y="3528351"/>
              <a:ext cx="1656062" cy="25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28397" y="5571697"/>
            <a:ext cx="1656062" cy="251429"/>
            <a:chOff x="4328397" y="5571697"/>
            <a:chExt cx="1656062" cy="25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8397" y="5571697"/>
              <a:ext cx="1656062" cy="2514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90051" y="7352812"/>
            <a:ext cx="8641244" cy="76533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342772" y="7608642"/>
            <a:ext cx="1656062" cy="251429"/>
            <a:chOff x="4342772" y="7608642"/>
            <a:chExt cx="1656062" cy="25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42772" y="7608642"/>
              <a:ext cx="1656062" cy="251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61992" y="1591576"/>
            <a:ext cx="4311697" cy="8853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74764" y="2671878"/>
            <a:ext cx="1964375" cy="1964375"/>
            <a:chOff x="2074764" y="2671878"/>
            <a:chExt cx="1964375" cy="196437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074764" y="2671878"/>
              <a:ext cx="1964375" cy="1964375"/>
              <a:chOff x="2074764" y="2671878"/>
              <a:chExt cx="1964375" cy="1964375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074764" y="2671878"/>
                <a:ext cx="1964375" cy="1964375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01096" y="3351990"/>
              <a:ext cx="1290791" cy="6593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74764" y="4715223"/>
            <a:ext cx="1964375" cy="1964375"/>
            <a:chOff x="2074764" y="4715223"/>
            <a:chExt cx="1964375" cy="196437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074764" y="4715223"/>
              <a:ext cx="1964375" cy="1964375"/>
              <a:chOff x="2074764" y="4715223"/>
              <a:chExt cx="1964375" cy="1964375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074764" y="4715223"/>
                <a:ext cx="1964375" cy="1964375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01098" y="5395335"/>
              <a:ext cx="1569848" cy="65935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074764" y="6752169"/>
            <a:ext cx="1964375" cy="1964375"/>
            <a:chOff x="2074764" y="6752169"/>
            <a:chExt cx="1964375" cy="1964375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2074764" y="6752169"/>
              <a:ext cx="1964375" cy="1964375"/>
              <a:chOff x="2074764" y="6752169"/>
              <a:chExt cx="1964375" cy="1964375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074764" y="6752169"/>
                <a:ext cx="1964375" cy="1964375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01110" y="7432281"/>
              <a:ext cx="1393115" cy="65935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404429" y="5305476"/>
            <a:ext cx="8225263" cy="7861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32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276376"/>
            <a:ext cx="18285714" cy="7797283"/>
            <a:chOff x="0" y="1276376"/>
            <a:chExt cx="18285714" cy="77972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76376"/>
              <a:ext cx="18285714" cy="77972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935" y="438663"/>
            <a:ext cx="1815802" cy="89250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18801" y="3272525"/>
            <a:ext cx="8484882" cy="7653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42772" y="3528351"/>
            <a:ext cx="1656062" cy="251429"/>
            <a:chOff x="4342772" y="3528351"/>
            <a:chExt cx="1656062" cy="25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2772" y="3528351"/>
              <a:ext cx="1656062" cy="25142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93001" y="4944544"/>
            <a:ext cx="8536462" cy="15328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28397" y="5571697"/>
            <a:ext cx="1656062" cy="251429"/>
            <a:chOff x="4328397" y="5571697"/>
            <a:chExt cx="1656062" cy="25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8397" y="5571697"/>
              <a:ext cx="1656062" cy="25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90051" y="7352812"/>
            <a:ext cx="8641244" cy="76533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342772" y="7608642"/>
            <a:ext cx="1656062" cy="251429"/>
            <a:chOff x="4342772" y="7608642"/>
            <a:chExt cx="1656062" cy="25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42772" y="7608642"/>
              <a:ext cx="1656062" cy="2514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61992" y="1591576"/>
            <a:ext cx="4311697" cy="8853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74764" y="2671878"/>
            <a:ext cx="1964375" cy="1964375"/>
            <a:chOff x="2074764" y="2671878"/>
            <a:chExt cx="1964375" cy="196437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074764" y="2671878"/>
              <a:ext cx="1964375" cy="1964375"/>
              <a:chOff x="2074764" y="2671878"/>
              <a:chExt cx="1964375" cy="196437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074764" y="2671878"/>
                <a:ext cx="1964375" cy="1964375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01096" y="3351990"/>
              <a:ext cx="1290791" cy="6593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74764" y="4715223"/>
            <a:ext cx="1964375" cy="1964375"/>
            <a:chOff x="2074764" y="4715223"/>
            <a:chExt cx="1964375" cy="196437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074764" y="4715223"/>
              <a:ext cx="1964375" cy="1964375"/>
              <a:chOff x="2074764" y="4715223"/>
              <a:chExt cx="1964375" cy="1964375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074764" y="4715223"/>
                <a:ext cx="1964375" cy="1964375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01098" y="5395335"/>
              <a:ext cx="1569848" cy="65935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074764" y="6752169"/>
            <a:ext cx="1964375" cy="1964375"/>
            <a:chOff x="2074764" y="6752169"/>
            <a:chExt cx="1964375" cy="1964375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2074764" y="6752169"/>
              <a:ext cx="1964375" cy="1964375"/>
              <a:chOff x="2074764" y="6752169"/>
              <a:chExt cx="1964375" cy="1964375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2074764" y="6752169"/>
                <a:ext cx="1964375" cy="1964375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01110" y="7432281"/>
              <a:ext cx="1393115" cy="6593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YJ</cp:lastModifiedBy>
  <cp:revision>2</cp:revision>
  <dcterms:created xsi:type="dcterms:W3CDTF">2022-07-14T11:25:03Z</dcterms:created>
  <dcterms:modified xsi:type="dcterms:W3CDTF">2022-07-14T04:12:39Z</dcterms:modified>
</cp:coreProperties>
</file>