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1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3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6B7C9-CFE2-400A-9290-7FFCAC23BE88}" type="datetimeFigureOut">
              <a:rPr lang="en-US" smtClean="0"/>
              <a:t>2016/11/20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6A83-3124-412C-B93B-BF2A9975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SlideQ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Slides with </a:t>
            </a:r>
            <a:r>
              <a:rPr lang="en-US" sz="2800" dirty="0" err="1"/>
              <a:t>ChaoticStylist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0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Lorem Ipsum</a:t>
            </a:r>
            <a:r>
              <a:rPr lang="en-US" dirty="0"/>
              <a:t> is simply dummy text of the printing and typesetting industry. Lorem Ipsum has been the industry's standard dummy text ever since the </a:t>
            </a:r>
            <a:r>
              <a:rPr lang="en-US" dirty="0" smtClean="0"/>
              <a:t>1500s</a:t>
            </a:r>
          </a:p>
        </p:txBody>
      </p:sp>
    </p:spTree>
    <p:extLst>
      <p:ext uri="{BB962C8B-B14F-4D97-AF65-F5344CB8AC3E}">
        <p14:creationId xmlns:p14="http://schemas.microsoft.com/office/powerpoint/2010/main" val="38622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With the arrow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SlideQ</dc:title>
  <dc:creator>Rohit</dc:creator>
  <cp:lastModifiedBy>Rohit</cp:lastModifiedBy>
  <cp:revision>2</cp:revision>
  <dcterms:created xsi:type="dcterms:W3CDTF">2016-11-20T15:14:30Z</dcterms:created>
  <dcterms:modified xsi:type="dcterms:W3CDTF">2016-11-20T15:15:42Z</dcterms:modified>
</cp:coreProperties>
</file>