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DC18-F3A0-4A49-9098-0129432D3121}" type="datetimeFigureOut">
              <a:rPr lang="en-US" smtClean="0"/>
              <a:t>2016/12/01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5201-984D-459A-9862-526AF48F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tag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Ajfahbhba</a:t>
            </a:r>
            <a:r>
              <a:rPr lang="en-US" dirty="0" smtClean="0"/>
              <a:t> </a:t>
            </a:r>
            <a:r>
              <a:rPr lang="en-US" dirty="0" err="1" smtClean="0"/>
              <a:t>hasbd</a:t>
            </a:r>
            <a:r>
              <a:rPr lang="en-US" dirty="0" smtClean="0"/>
              <a:t> </a:t>
            </a:r>
            <a:r>
              <a:rPr lang="en-US" dirty="0" err="1" smtClean="0"/>
              <a:t>jah</a:t>
            </a:r>
            <a:r>
              <a:rPr lang="en-US" dirty="0" smtClean="0"/>
              <a:t> d </a:t>
            </a:r>
            <a:r>
              <a:rPr lang="en-US" dirty="0" err="1" smtClean="0"/>
              <a:t>ahsdjasb</a:t>
            </a:r>
            <a:r>
              <a:rPr lang="en-US" dirty="0" smtClean="0"/>
              <a:t> d a</a:t>
            </a:r>
          </a:p>
          <a:p>
            <a:r>
              <a:rPr lang="en-US" dirty="0" err="1" smtClean="0"/>
              <a:t>Aksjbfibas</a:t>
            </a:r>
            <a:r>
              <a:rPr lang="en-US" dirty="0" smtClean="0"/>
              <a:t> </a:t>
            </a:r>
            <a:r>
              <a:rPr lang="en-US" dirty="0" err="1" smtClean="0"/>
              <a:t>hbs</a:t>
            </a:r>
            <a:r>
              <a:rPr lang="en-US" dirty="0" smtClean="0"/>
              <a:t> </a:t>
            </a:r>
            <a:r>
              <a:rPr lang="en-US" dirty="0" err="1" smtClean="0"/>
              <a:t>cfha</a:t>
            </a:r>
            <a:r>
              <a:rPr lang="en-US" dirty="0" smtClean="0"/>
              <a:t> </a:t>
            </a:r>
            <a:r>
              <a:rPr lang="en-US" dirty="0" err="1" smtClean="0"/>
              <a:t>ahbd</a:t>
            </a:r>
            <a:r>
              <a:rPr lang="en-US" dirty="0" smtClean="0"/>
              <a:t> </a:t>
            </a:r>
            <a:r>
              <a:rPr lang="en-US" dirty="0" err="1" smtClean="0"/>
              <a:t>jhabd</a:t>
            </a:r>
            <a:r>
              <a:rPr lang="en-US" dirty="0" smtClean="0"/>
              <a:t> </a:t>
            </a:r>
            <a:r>
              <a:rPr lang="en-US" dirty="0" err="1" smtClean="0"/>
              <a:t>jhabsd</a:t>
            </a:r>
            <a:r>
              <a:rPr lang="en-US" dirty="0" smtClean="0"/>
              <a:t> </a:t>
            </a:r>
            <a:r>
              <a:rPr lang="en-US" dirty="0" err="1" smtClean="0"/>
              <a:t>hads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Sjbdai</a:t>
            </a:r>
            <a:r>
              <a:rPr lang="en-US" dirty="0" smtClean="0"/>
              <a:t> </a:t>
            </a:r>
            <a:r>
              <a:rPr lang="en-US" dirty="0" err="1" smtClean="0"/>
              <a:t>hsbd</a:t>
            </a:r>
            <a:r>
              <a:rPr lang="en-US" dirty="0" smtClean="0"/>
              <a:t> </a:t>
            </a:r>
            <a:r>
              <a:rPr lang="en-US" dirty="0" err="1" smtClean="0"/>
              <a:t>ajh</a:t>
            </a:r>
            <a:r>
              <a:rPr lang="en-US" dirty="0" smtClean="0"/>
              <a:t> </a:t>
            </a:r>
            <a:r>
              <a:rPr lang="en-US" dirty="0" err="1" smtClean="0"/>
              <a:t>ahbd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dahb</a:t>
            </a:r>
            <a:r>
              <a:rPr lang="en-US" dirty="0" smtClean="0"/>
              <a:t> </a:t>
            </a:r>
            <a:r>
              <a:rPr lang="en-US" dirty="0" err="1" smtClean="0"/>
              <a:t>jb</a:t>
            </a:r>
            <a:r>
              <a:rPr lang="en-US" dirty="0" smtClean="0"/>
              <a:t> as </a:t>
            </a:r>
            <a:r>
              <a:rPr lang="en-US" dirty="0" err="1" smtClean="0"/>
              <a:t>jhas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Hbsfbha</a:t>
            </a:r>
            <a:r>
              <a:rPr lang="en-US" dirty="0" smtClean="0"/>
              <a:t> </a:t>
            </a:r>
            <a:r>
              <a:rPr lang="en-US" dirty="0" err="1" smtClean="0"/>
              <a:t>bshf</a:t>
            </a:r>
            <a:r>
              <a:rPr lang="en-US" dirty="0" smtClean="0"/>
              <a:t> </a:t>
            </a:r>
            <a:r>
              <a:rPr lang="en-US" dirty="0" err="1" smtClean="0"/>
              <a:t>jhbhasf</a:t>
            </a:r>
            <a:r>
              <a:rPr lang="en-US" dirty="0" smtClean="0"/>
              <a:t> </a:t>
            </a:r>
            <a:r>
              <a:rPr lang="en-US" dirty="0" err="1" smtClean="0"/>
              <a:t>hbasf</a:t>
            </a:r>
            <a:r>
              <a:rPr lang="en-US" dirty="0" smtClean="0"/>
              <a:t> </a:t>
            </a:r>
            <a:r>
              <a:rPr lang="en-US" dirty="0" err="1" smtClean="0"/>
              <a:t>ibs</a:t>
            </a:r>
            <a:r>
              <a:rPr lang="en-US" dirty="0" smtClean="0"/>
              <a:t> </a:t>
            </a:r>
            <a:r>
              <a:rPr lang="en-US" dirty="0" err="1" smtClean="0"/>
              <a:t>adjbg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Ajfahbhba</a:t>
            </a:r>
            <a:r>
              <a:rPr lang="en-US" dirty="0" smtClean="0"/>
              <a:t> </a:t>
            </a:r>
            <a:r>
              <a:rPr lang="en-US" dirty="0" err="1" smtClean="0"/>
              <a:t>hasbd</a:t>
            </a:r>
            <a:r>
              <a:rPr lang="en-US" dirty="0" smtClean="0"/>
              <a:t> </a:t>
            </a:r>
            <a:r>
              <a:rPr lang="en-US" dirty="0" err="1" smtClean="0"/>
              <a:t>jah</a:t>
            </a:r>
            <a:r>
              <a:rPr lang="en-US" dirty="0" smtClean="0"/>
              <a:t> d </a:t>
            </a:r>
            <a:r>
              <a:rPr lang="en-US" dirty="0" err="1" smtClean="0"/>
              <a:t>ahsdjasb</a:t>
            </a:r>
            <a:r>
              <a:rPr lang="en-US" dirty="0" smtClean="0"/>
              <a:t> d a</a:t>
            </a:r>
          </a:p>
          <a:p>
            <a:r>
              <a:rPr lang="en-US" dirty="0" err="1" smtClean="0"/>
              <a:t>Aksjbfibas</a:t>
            </a:r>
            <a:r>
              <a:rPr lang="en-US" dirty="0" smtClean="0"/>
              <a:t> </a:t>
            </a:r>
            <a:r>
              <a:rPr lang="en-US" dirty="0" err="1" smtClean="0"/>
              <a:t>hbs</a:t>
            </a:r>
            <a:r>
              <a:rPr lang="en-US" dirty="0" smtClean="0"/>
              <a:t> </a:t>
            </a:r>
            <a:r>
              <a:rPr lang="en-US" dirty="0" err="1" smtClean="0"/>
              <a:t>cfha</a:t>
            </a:r>
            <a:r>
              <a:rPr lang="en-US" dirty="0" smtClean="0"/>
              <a:t> </a:t>
            </a:r>
            <a:r>
              <a:rPr lang="en-US" dirty="0" err="1" smtClean="0"/>
              <a:t>ahbd</a:t>
            </a:r>
            <a:r>
              <a:rPr lang="en-US" dirty="0" smtClean="0"/>
              <a:t> </a:t>
            </a:r>
            <a:r>
              <a:rPr lang="en-US" dirty="0" err="1" smtClean="0"/>
              <a:t>jhabd</a:t>
            </a:r>
            <a:r>
              <a:rPr lang="en-US" dirty="0" smtClean="0"/>
              <a:t> </a:t>
            </a:r>
            <a:r>
              <a:rPr lang="en-US" dirty="0" err="1" smtClean="0"/>
              <a:t>jhabsd</a:t>
            </a:r>
            <a:r>
              <a:rPr lang="en-US" dirty="0" smtClean="0"/>
              <a:t> </a:t>
            </a:r>
            <a:r>
              <a:rPr lang="en-US" dirty="0" err="1" smtClean="0"/>
              <a:t>hads</a:t>
            </a:r>
            <a:r>
              <a:rPr lang="en-US" dirty="0" smtClean="0"/>
              <a:t>  </a:t>
            </a:r>
            <a:r>
              <a:rPr lang="en-US" dirty="0" err="1" smtClean="0"/>
              <a:t>kjnjn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Sjbdai</a:t>
            </a:r>
            <a:r>
              <a:rPr lang="en-US" dirty="0" smtClean="0"/>
              <a:t> </a:t>
            </a:r>
            <a:r>
              <a:rPr lang="en-US" dirty="0" err="1" smtClean="0"/>
              <a:t>hsbd</a:t>
            </a:r>
            <a:r>
              <a:rPr lang="en-US" dirty="0" smtClean="0"/>
              <a:t> </a:t>
            </a:r>
            <a:r>
              <a:rPr lang="en-US" dirty="0" err="1" smtClean="0"/>
              <a:t>ajh</a:t>
            </a:r>
            <a:r>
              <a:rPr lang="en-US" dirty="0" smtClean="0"/>
              <a:t> </a:t>
            </a:r>
            <a:r>
              <a:rPr lang="en-US" dirty="0" err="1" smtClean="0"/>
              <a:t>ahbd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dahb</a:t>
            </a:r>
            <a:r>
              <a:rPr lang="en-US" dirty="0" smtClean="0"/>
              <a:t> </a:t>
            </a:r>
            <a:r>
              <a:rPr lang="en-US" dirty="0" err="1" smtClean="0"/>
              <a:t>jb</a:t>
            </a:r>
            <a:r>
              <a:rPr lang="en-US" dirty="0" smtClean="0"/>
              <a:t> as </a:t>
            </a:r>
            <a:r>
              <a:rPr lang="en-US" dirty="0" err="1" smtClean="0"/>
              <a:t>jhas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Hbsfbha</a:t>
            </a:r>
            <a:r>
              <a:rPr lang="en-US" dirty="0" smtClean="0"/>
              <a:t> </a:t>
            </a:r>
            <a:r>
              <a:rPr lang="en-US" dirty="0" err="1" smtClean="0"/>
              <a:t>bshf</a:t>
            </a:r>
            <a:r>
              <a:rPr lang="en-US" dirty="0" smtClean="0"/>
              <a:t> </a:t>
            </a:r>
            <a:r>
              <a:rPr lang="en-US" dirty="0" err="1" smtClean="0"/>
              <a:t>jhbhasf</a:t>
            </a:r>
            <a:r>
              <a:rPr lang="en-US" dirty="0" smtClean="0"/>
              <a:t> </a:t>
            </a:r>
            <a:r>
              <a:rPr lang="en-US" dirty="0" err="1" smtClean="0"/>
              <a:t>hbasf</a:t>
            </a:r>
            <a:r>
              <a:rPr lang="en-US" dirty="0" smtClean="0"/>
              <a:t> </a:t>
            </a:r>
            <a:r>
              <a:rPr lang="en-US" dirty="0" err="1" smtClean="0"/>
              <a:t>ibs</a:t>
            </a:r>
            <a:r>
              <a:rPr lang="en-US" dirty="0" smtClean="0"/>
              <a:t> </a:t>
            </a:r>
            <a:r>
              <a:rPr lang="en-US" dirty="0" err="1" smtClean="0"/>
              <a:t>adjbg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Ajefbchsdbzchb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Ajbcdhuauihodu</a:t>
            </a:r>
            <a:r>
              <a:rPr lang="en-US" dirty="0" smtClean="0"/>
              <a:t> </a:t>
            </a:r>
            <a:r>
              <a:rPr lang="en-US" dirty="0" err="1" smtClean="0"/>
              <a:t>jhasbdh</a:t>
            </a:r>
            <a:r>
              <a:rPr lang="en-US" dirty="0" smtClean="0"/>
              <a:t> </a:t>
            </a:r>
            <a:r>
              <a:rPr lang="en-US" dirty="0" err="1" smtClean="0"/>
              <a:t>ahdbhas</a:t>
            </a:r>
            <a:r>
              <a:rPr lang="en-US" dirty="0" smtClean="0"/>
              <a:t> d</a:t>
            </a:r>
          </a:p>
          <a:p>
            <a:r>
              <a:rPr lang="en-US" dirty="0" err="1" smtClean="0"/>
              <a:t>Iuasbiuhdua</a:t>
            </a:r>
            <a:r>
              <a:rPr lang="en-US" dirty="0" smtClean="0"/>
              <a:t> </a:t>
            </a:r>
            <a:r>
              <a:rPr lang="en-US" dirty="0" err="1" smtClean="0"/>
              <a:t>hbsuidha</a:t>
            </a:r>
            <a:r>
              <a:rPr lang="en-US" dirty="0" smtClean="0"/>
              <a:t> </a:t>
            </a:r>
            <a:r>
              <a:rPr lang="en-US" dirty="0" err="1" smtClean="0"/>
              <a:t>iuhasd</a:t>
            </a:r>
            <a:r>
              <a:rPr lang="en-US" dirty="0" smtClean="0"/>
              <a:t> </a:t>
            </a:r>
            <a:r>
              <a:rPr lang="en-US" dirty="0" err="1" smtClean="0"/>
              <a:t>hbasidb</a:t>
            </a:r>
            <a:endParaRPr lang="en-US" dirty="0" smtClean="0"/>
          </a:p>
          <a:p>
            <a:r>
              <a:rPr lang="en-US" dirty="0" err="1" smtClean="0"/>
              <a:t>Hdcifuhesd</a:t>
            </a:r>
            <a:r>
              <a:rPr lang="en-US" dirty="0" smtClean="0"/>
              <a:t> </a:t>
            </a:r>
            <a:r>
              <a:rPr lang="en-US" dirty="0" err="1" smtClean="0"/>
              <a:t>ehdfwe</a:t>
            </a:r>
            <a:r>
              <a:rPr lang="en-US" dirty="0" smtClean="0"/>
              <a:t> </a:t>
            </a:r>
            <a:r>
              <a:rPr lang="en-US" dirty="0" err="1" smtClean="0"/>
              <a:t>ihewfc</a:t>
            </a:r>
            <a:r>
              <a:rPr lang="en-US" dirty="0" smtClean="0"/>
              <a:t> </a:t>
            </a:r>
            <a:r>
              <a:rPr lang="en-US" dirty="0" err="1" smtClean="0"/>
              <a:t>iuewhf</a:t>
            </a:r>
            <a:r>
              <a:rPr lang="en-US" dirty="0" smtClean="0"/>
              <a:t> </a:t>
            </a:r>
            <a:r>
              <a:rPr lang="en-US" dirty="0" err="1" smtClean="0"/>
              <a:t>wehyf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Ajfahbhba</a:t>
            </a:r>
            <a:r>
              <a:rPr lang="en-US" dirty="0" smtClean="0"/>
              <a:t> </a:t>
            </a:r>
            <a:r>
              <a:rPr lang="en-US" dirty="0" err="1" smtClean="0"/>
              <a:t>hasbd</a:t>
            </a:r>
            <a:r>
              <a:rPr lang="en-US" dirty="0" smtClean="0"/>
              <a:t> </a:t>
            </a:r>
            <a:r>
              <a:rPr lang="en-US" dirty="0" err="1" smtClean="0"/>
              <a:t>jah</a:t>
            </a:r>
            <a:r>
              <a:rPr lang="en-US" dirty="0" smtClean="0"/>
              <a:t> d </a:t>
            </a:r>
            <a:r>
              <a:rPr lang="en-US" dirty="0" err="1" smtClean="0"/>
              <a:t>ahsdjasb</a:t>
            </a:r>
            <a:r>
              <a:rPr lang="en-US" dirty="0" smtClean="0"/>
              <a:t> d a</a:t>
            </a:r>
          </a:p>
          <a:p>
            <a:r>
              <a:rPr lang="en-US" dirty="0" err="1" smtClean="0"/>
              <a:t>Aksjbfibas</a:t>
            </a:r>
            <a:r>
              <a:rPr lang="en-US" dirty="0" smtClean="0"/>
              <a:t> </a:t>
            </a:r>
            <a:r>
              <a:rPr lang="en-US" dirty="0" err="1" smtClean="0"/>
              <a:t>hbs</a:t>
            </a:r>
            <a:r>
              <a:rPr lang="en-US" dirty="0" smtClean="0"/>
              <a:t> </a:t>
            </a:r>
            <a:r>
              <a:rPr lang="en-US" dirty="0" err="1" smtClean="0"/>
              <a:t>cfha</a:t>
            </a:r>
            <a:r>
              <a:rPr lang="en-US" dirty="0" smtClean="0"/>
              <a:t> </a:t>
            </a:r>
            <a:r>
              <a:rPr lang="en-US" dirty="0" err="1" smtClean="0"/>
              <a:t>ahbd</a:t>
            </a:r>
            <a:r>
              <a:rPr lang="en-US" dirty="0" smtClean="0"/>
              <a:t> </a:t>
            </a:r>
            <a:r>
              <a:rPr lang="en-US" dirty="0" err="1" smtClean="0"/>
              <a:t>jhabd</a:t>
            </a:r>
            <a:r>
              <a:rPr lang="en-US" dirty="0" smtClean="0"/>
              <a:t> </a:t>
            </a:r>
            <a:r>
              <a:rPr lang="en-US" dirty="0" err="1" smtClean="0"/>
              <a:t>jhabsd</a:t>
            </a:r>
            <a:r>
              <a:rPr lang="en-US" dirty="0" smtClean="0"/>
              <a:t> </a:t>
            </a:r>
            <a:r>
              <a:rPr lang="en-US" dirty="0" err="1" smtClean="0"/>
              <a:t>hads</a:t>
            </a:r>
            <a:r>
              <a:rPr lang="en-US" dirty="0" smtClean="0"/>
              <a:t>  </a:t>
            </a:r>
            <a:r>
              <a:rPr lang="en-US" dirty="0" err="1" smtClean="0"/>
              <a:t>kjnjn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Sjbdai</a:t>
            </a:r>
            <a:r>
              <a:rPr lang="en-US" dirty="0" smtClean="0"/>
              <a:t> </a:t>
            </a:r>
            <a:r>
              <a:rPr lang="en-US" dirty="0" err="1" smtClean="0"/>
              <a:t>hsbd</a:t>
            </a:r>
            <a:r>
              <a:rPr lang="en-US" dirty="0" smtClean="0"/>
              <a:t> </a:t>
            </a:r>
            <a:r>
              <a:rPr lang="en-US" dirty="0" err="1" smtClean="0"/>
              <a:t>ajh</a:t>
            </a:r>
            <a:r>
              <a:rPr lang="en-US" dirty="0" smtClean="0"/>
              <a:t> </a:t>
            </a:r>
            <a:r>
              <a:rPr lang="en-US" dirty="0" err="1" smtClean="0"/>
              <a:t>ahbd</a:t>
            </a:r>
            <a:r>
              <a:rPr lang="en-US" dirty="0" smtClean="0"/>
              <a:t> </a:t>
            </a:r>
            <a:r>
              <a:rPr lang="en-US" dirty="0" err="1" smtClean="0"/>
              <a:t>jh</a:t>
            </a:r>
            <a:r>
              <a:rPr lang="en-US" dirty="0" smtClean="0"/>
              <a:t> </a:t>
            </a:r>
            <a:r>
              <a:rPr lang="en-US" dirty="0" err="1" smtClean="0"/>
              <a:t>dahb</a:t>
            </a:r>
            <a:r>
              <a:rPr lang="en-US" dirty="0" smtClean="0"/>
              <a:t> </a:t>
            </a:r>
            <a:r>
              <a:rPr lang="en-US" dirty="0" err="1" smtClean="0"/>
              <a:t>jb</a:t>
            </a:r>
            <a:r>
              <a:rPr lang="en-US" dirty="0" smtClean="0"/>
              <a:t> as </a:t>
            </a:r>
            <a:r>
              <a:rPr lang="en-US" dirty="0" err="1" smtClean="0"/>
              <a:t>jhas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Hbsfbha</a:t>
            </a:r>
            <a:r>
              <a:rPr lang="en-US" dirty="0" smtClean="0"/>
              <a:t> </a:t>
            </a:r>
            <a:r>
              <a:rPr lang="en-US" dirty="0" err="1" smtClean="0"/>
              <a:t>bshf</a:t>
            </a:r>
            <a:r>
              <a:rPr lang="en-US" dirty="0" smtClean="0"/>
              <a:t> </a:t>
            </a:r>
            <a:r>
              <a:rPr lang="en-US" dirty="0" err="1" smtClean="0"/>
              <a:t>jhbhasf</a:t>
            </a:r>
            <a:r>
              <a:rPr lang="en-US" dirty="0" smtClean="0"/>
              <a:t> </a:t>
            </a:r>
            <a:r>
              <a:rPr lang="en-US" dirty="0" err="1" smtClean="0"/>
              <a:t>hbasf</a:t>
            </a:r>
            <a:r>
              <a:rPr lang="en-US" dirty="0" smtClean="0"/>
              <a:t> </a:t>
            </a:r>
            <a:r>
              <a:rPr lang="en-US" dirty="0" err="1" smtClean="0"/>
              <a:t>ibs</a:t>
            </a:r>
            <a:r>
              <a:rPr lang="en-US" dirty="0" smtClean="0"/>
              <a:t> </a:t>
            </a:r>
            <a:r>
              <a:rPr lang="en-US" dirty="0" err="1" smtClean="0"/>
              <a:t>adjbg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Ajefbchsdbzchb</a:t>
            </a:r>
            <a:r>
              <a:rPr lang="en-US" dirty="0" smtClean="0"/>
              <a:t> </a:t>
            </a:r>
            <a:r>
              <a:rPr lang="en-US" dirty="0" err="1" smtClean="0"/>
              <a:t>ndjcwejipodik</a:t>
            </a:r>
            <a:r>
              <a:rPr lang="en-US" dirty="0" smtClean="0"/>
              <a:t> </a:t>
            </a:r>
            <a:r>
              <a:rPr lang="en-US" dirty="0" err="1" smtClean="0"/>
              <a:t>kjnedfwj</a:t>
            </a:r>
            <a:endParaRPr lang="en-US" dirty="0" smtClean="0"/>
          </a:p>
          <a:p>
            <a:r>
              <a:rPr lang="en-US" dirty="0" err="1" smtClean="0"/>
              <a:t>Ajbcdhuauihodu</a:t>
            </a:r>
            <a:r>
              <a:rPr lang="en-US" dirty="0" smtClean="0"/>
              <a:t> </a:t>
            </a:r>
            <a:r>
              <a:rPr lang="en-US" dirty="0" err="1" smtClean="0"/>
              <a:t>jhasbdh</a:t>
            </a:r>
            <a:r>
              <a:rPr lang="en-US" dirty="0" smtClean="0"/>
              <a:t> </a:t>
            </a:r>
            <a:r>
              <a:rPr lang="en-US" dirty="0" err="1" smtClean="0"/>
              <a:t>ahdbhas</a:t>
            </a:r>
            <a:r>
              <a:rPr lang="en-US" dirty="0" smtClean="0"/>
              <a:t> d</a:t>
            </a:r>
          </a:p>
          <a:p>
            <a:r>
              <a:rPr lang="en-US" dirty="0" err="1" smtClean="0"/>
              <a:t>Iuasbiuhdua</a:t>
            </a:r>
            <a:r>
              <a:rPr lang="en-US" dirty="0" smtClean="0"/>
              <a:t> </a:t>
            </a:r>
            <a:r>
              <a:rPr lang="en-US" dirty="0" err="1" smtClean="0"/>
              <a:t>hbsuidha</a:t>
            </a:r>
            <a:r>
              <a:rPr lang="en-US" dirty="0" smtClean="0"/>
              <a:t> </a:t>
            </a:r>
            <a:r>
              <a:rPr lang="en-US" dirty="0" err="1" smtClean="0"/>
              <a:t>iuhasd</a:t>
            </a:r>
            <a:r>
              <a:rPr lang="en-US" dirty="0" smtClean="0"/>
              <a:t> </a:t>
            </a:r>
            <a:r>
              <a:rPr lang="en-US" dirty="0" err="1" smtClean="0"/>
              <a:t>hbasidb</a:t>
            </a:r>
            <a:endParaRPr lang="en-US" dirty="0" smtClean="0"/>
          </a:p>
          <a:p>
            <a:r>
              <a:rPr lang="en-US" dirty="0" err="1" smtClean="0"/>
              <a:t>Hdcifuhesd</a:t>
            </a:r>
            <a:r>
              <a:rPr lang="en-US" dirty="0" smtClean="0"/>
              <a:t> </a:t>
            </a:r>
            <a:r>
              <a:rPr lang="en-US" dirty="0" err="1" smtClean="0"/>
              <a:t>ehdfwe</a:t>
            </a:r>
            <a:r>
              <a:rPr lang="en-US" dirty="0" smtClean="0"/>
              <a:t> </a:t>
            </a:r>
            <a:r>
              <a:rPr lang="en-US" dirty="0" err="1" smtClean="0"/>
              <a:t>ihewfc</a:t>
            </a:r>
            <a:r>
              <a:rPr lang="en-US" dirty="0" smtClean="0"/>
              <a:t> </a:t>
            </a:r>
            <a:r>
              <a:rPr lang="en-US" dirty="0" err="1" smtClean="0"/>
              <a:t>iuewhf</a:t>
            </a:r>
            <a:r>
              <a:rPr lang="en-US" dirty="0" smtClean="0"/>
              <a:t> </a:t>
            </a:r>
            <a:r>
              <a:rPr lang="en-US" dirty="0" err="1" smtClean="0"/>
              <a:t>wehyf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Hello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 </dc:title>
  <dc:creator>Rohit</dc:creator>
  <cp:lastModifiedBy>Rohit</cp:lastModifiedBy>
  <cp:revision>5</cp:revision>
  <dcterms:created xsi:type="dcterms:W3CDTF">2016-11-30T18:34:51Z</dcterms:created>
  <dcterms:modified xsi:type="dcterms:W3CDTF">2016-11-30T18:39:29Z</dcterms:modified>
</cp:coreProperties>
</file>