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8" r:id="rId4"/>
    <p:sldId id="262" r:id="rId5"/>
    <p:sldId id="256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Test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7368640"/>
        <c:axId val="1156515664"/>
      </c:barChart>
      <c:catAx>
        <c:axId val="1157368640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15664"/>
        <c:crosses val="autoZero"/>
        <c:auto val="1"/>
        <c:lblAlgn val="ctr"/>
        <c:lblOffset val="100"/>
        <c:noMultiLvlLbl val="0"/>
      </c:catAx>
      <c:valAx>
        <c:axId val="11565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36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02930-9501-4574-8A38-C17D6B9DF364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</dgm:pt>
    <dgm:pt modelId="{C719FCE4-8736-4B11-8E88-2EE01D6B779A}">
      <dgm:prSet phldrT="[Text]"/>
      <dgm:spPr/>
      <dgm:t>
        <a:bodyPr/>
        <a:lstStyle/>
        <a:p>
          <a:endParaRPr lang="en-US"/>
        </a:p>
      </dgm:t>
    </dgm:pt>
    <dgm:pt modelId="{D5E3B665-59AE-48BD-802B-55E94A1B53C5}" type="parTrans" cxnId="{AB872EC3-0F52-4134-9128-2C78166318F7}">
      <dgm:prSet/>
      <dgm:spPr/>
      <dgm:t>
        <a:bodyPr/>
        <a:lstStyle/>
        <a:p>
          <a:endParaRPr lang="en-US"/>
        </a:p>
      </dgm:t>
    </dgm:pt>
    <dgm:pt modelId="{C1554529-32D8-4C06-9234-0F71232C824A}" type="sibTrans" cxnId="{AB872EC3-0F52-4134-9128-2C78166318F7}">
      <dgm:prSet/>
      <dgm:spPr/>
      <dgm:t>
        <a:bodyPr/>
        <a:lstStyle/>
        <a:p>
          <a:endParaRPr lang="en-US"/>
        </a:p>
      </dgm:t>
    </dgm:pt>
    <dgm:pt modelId="{58E1025F-8BDB-4E73-A530-313D06C1FCFB}">
      <dgm:prSet phldrT="[Text]" phldr="1"/>
      <dgm:spPr/>
      <dgm:t>
        <a:bodyPr/>
        <a:lstStyle/>
        <a:p>
          <a:endParaRPr lang="en-US" dirty="0"/>
        </a:p>
      </dgm:t>
    </dgm:pt>
    <dgm:pt modelId="{FABDD985-99E1-4AC9-9F33-DB28AF5417E6}" type="parTrans" cxnId="{ECD384CF-C640-4753-B0DF-4BA7696CDA78}">
      <dgm:prSet/>
      <dgm:spPr/>
      <dgm:t>
        <a:bodyPr/>
        <a:lstStyle/>
        <a:p>
          <a:endParaRPr lang="en-US"/>
        </a:p>
      </dgm:t>
    </dgm:pt>
    <dgm:pt modelId="{54139B40-7DC5-4BCD-B95B-83C77894FD56}" type="sibTrans" cxnId="{ECD384CF-C640-4753-B0DF-4BA7696CDA78}">
      <dgm:prSet/>
      <dgm:spPr/>
      <dgm:t>
        <a:bodyPr/>
        <a:lstStyle/>
        <a:p>
          <a:endParaRPr lang="en-US"/>
        </a:p>
      </dgm:t>
    </dgm:pt>
    <dgm:pt modelId="{7A1F69C5-2029-4038-9E11-EB743662D3BC}">
      <dgm:prSet phldrT="[Text]" phldr="1"/>
      <dgm:spPr/>
      <dgm:t>
        <a:bodyPr/>
        <a:lstStyle/>
        <a:p>
          <a:endParaRPr lang="en-US"/>
        </a:p>
      </dgm:t>
    </dgm:pt>
    <dgm:pt modelId="{7CAA8B4C-FFA3-490C-B823-286591C9B292}" type="parTrans" cxnId="{6FD4A45A-0941-4ACA-BA64-04CADEE31CC1}">
      <dgm:prSet/>
      <dgm:spPr/>
      <dgm:t>
        <a:bodyPr/>
        <a:lstStyle/>
        <a:p>
          <a:endParaRPr lang="en-US"/>
        </a:p>
      </dgm:t>
    </dgm:pt>
    <dgm:pt modelId="{393D3A44-817D-4B8D-8C1A-E4C56A644618}" type="sibTrans" cxnId="{6FD4A45A-0941-4ACA-BA64-04CADEE31CC1}">
      <dgm:prSet/>
      <dgm:spPr/>
      <dgm:t>
        <a:bodyPr/>
        <a:lstStyle/>
        <a:p>
          <a:endParaRPr lang="en-US"/>
        </a:p>
      </dgm:t>
    </dgm:pt>
    <dgm:pt modelId="{278075AE-0CC2-4156-9170-E08A565BE6E4}" type="pres">
      <dgm:prSet presAssocID="{F3302930-9501-4574-8A38-C17D6B9DF364}" presName="Name0" presStyleCnt="0">
        <dgm:presLayoutVars>
          <dgm:dir/>
          <dgm:animLvl val="lvl"/>
          <dgm:resizeHandles val="exact"/>
        </dgm:presLayoutVars>
      </dgm:prSet>
      <dgm:spPr/>
    </dgm:pt>
    <dgm:pt modelId="{3E24EBCE-25AC-4745-A1BA-E932DF5010AD}" type="pres">
      <dgm:prSet presAssocID="{C719FCE4-8736-4B11-8E88-2EE01D6B779A}" presName="compositeNode" presStyleCnt="0">
        <dgm:presLayoutVars>
          <dgm:bulletEnabled val="1"/>
        </dgm:presLayoutVars>
      </dgm:prSet>
      <dgm:spPr/>
    </dgm:pt>
    <dgm:pt modelId="{F1012CE5-49E7-4B78-BCAC-E131955056B2}" type="pres">
      <dgm:prSet presAssocID="{C719FCE4-8736-4B11-8E88-2EE01D6B779A}" presName="bgRect" presStyleLbl="node1" presStyleIdx="0" presStyleCnt="3" custLinFactNeighborX="-199" custLinFactNeighborY="2656"/>
      <dgm:spPr/>
      <dgm:t>
        <a:bodyPr/>
        <a:lstStyle/>
        <a:p>
          <a:endParaRPr lang="en-US"/>
        </a:p>
      </dgm:t>
    </dgm:pt>
    <dgm:pt modelId="{B9B24E10-C533-4770-A6EF-0D1BE53F0CD5}" type="pres">
      <dgm:prSet presAssocID="{C719FCE4-8736-4B11-8E88-2EE01D6B779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CEDDC-A649-4D90-A4EC-6800A5FA20D7}" type="pres">
      <dgm:prSet presAssocID="{C1554529-32D8-4C06-9234-0F71232C824A}" presName="hSp" presStyleCnt="0"/>
      <dgm:spPr/>
    </dgm:pt>
    <dgm:pt modelId="{714C61DA-57F4-4A08-B2AA-7399E82BFFB1}" type="pres">
      <dgm:prSet presAssocID="{C1554529-32D8-4C06-9234-0F71232C824A}" presName="vProcSp" presStyleCnt="0"/>
      <dgm:spPr/>
    </dgm:pt>
    <dgm:pt modelId="{47BDD66A-D092-42A0-A269-FE3AE5A43BA7}" type="pres">
      <dgm:prSet presAssocID="{C1554529-32D8-4C06-9234-0F71232C824A}" presName="vSp1" presStyleCnt="0"/>
      <dgm:spPr/>
    </dgm:pt>
    <dgm:pt modelId="{BE1E03D5-6E90-4A6D-A7B9-9D953CCBE110}" type="pres">
      <dgm:prSet presAssocID="{C1554529-32D8-4C06-9234-0F71232C824A}" presName="simulatedConn" presStyleLbl="solidFgAcc1" presStyleIdx="0" presStyleCnt="2"/>
      <dgm:spPr/>
    </dgm:pt>
    <dgm:pt modelId="{71D9574B-607A-4A21-A19F-49B20C6B1BEB}" type="pres">
      <dgm:prSet presAssocID="{C1554529-32D8-4C06-9234-0F71232C824A}" presName="vSp2" presStyleCnt="0"/>
      <dgm:spPr/>
    </dgm:pt>
    <dgm:pt modelId="{9AF7AFF0-FE39-43D4-A0E2-B8CB824DD210}" type="pres">
      <dgm:prSet presAssocID="{C1554529-32D8-4C06-9234-0F71232C824A}" presName="sibTrans" presStyleCnt="0"/>
      <dgm:spPr/>
    </dgm:pt>
    <dgm:pt modelId="{3E195DF9-68B4-41DD-A2FE-CCC24EB0699D}" type="pres">
      <dgm:prSet presAssocID="{58E1025F-8BDB-4E73-A530-313D06C1FCFB}" presName="compositeNode" presStyleCnt="0">
        <dgm:presLayoutVars>
          <dgm:bulletEnabled val="1"/>
        </dgm:presLayoutVars>
      </dgm:prSet>
      <dgm:spPr/>
    </dgm:pt>
    <dgm:pt modelId="{666ACF7C-6FD2-4ED2-901E-97949C7E84C4}" type="pres">
      <dgm:prSet presAssocID="{58E1025F-8BDB-4E73-A530-313D06C1FCFB}" presName="bgRect" presStyleLbl="node1" presStyleIdx="1" presStyleCnt="3"/>
      <dgm:spPr/>
      <dgm:t>
        <a:bodyPr/>
        <a:lstStyle/>
        <a:p>
          <a:endParaRPr lang="en-US"/>
        </a:p>
      </dgm:t>
    </dgm:pt>
    <dgm:pt modelId="{CA9D2228-9552-45F2-8B47-DB59C7EDBB35}" type="pres">
      <dgm:prSet presAssocID="{58E1025F-8BDB-4E73-A530-313D06C1FCFB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B1DFA-E411-4670-B3E8-F810D2F09582}" type="pres">
      <dgm:prSet presAssocID="{54139B40-7DC5-4BCD-B95B-83C77894FD56}" presName="hSp" presStyleCnt="0"/>
      <dgm:spPr/>
    </dgm:pt>
    <dgm:pt modelId="{4FADD8C5-FBE7-4081-A9D6-C2A15DE5B55A}" type="pres">
      <dgm:prSet presAssocID="{54139B40-7DC5-4BCD-B95B-83C77894FD56}" presName="vProcSp" presStyleCnt="0"/>
      <dgm:spPr/>
    </dgm:pt>
    <dgm:pt modelId="{A12177EE-0543-4E6A-89B9-9D6B49278B10}" type="pres">
      <dgm:prSet presAssocID="{54139B40-7DC5-4BCD-B95B-83C77894FD56}" presName="vSp1" presStyleCnt="0"/>
      <dgm:spPr/>
    </dgm:pt>
    <dgm:pt modelId="{9BD97854-0A20-4F37-B160-11387DA5A9A4}" type="pres">
      <dgm:prSet presAssocID="{54139B40-7DC5-4BCD-B95B-83C77894FD56}" presName="simulatedConn" presStyleLbl="solidFgAcc1" presStyleIdx="1" presStyleCnt="2"/>
      <dgm:spPr/>
    </dgm:pt>
    <dgm:pt modelId="{D17E3133-D95D-4271-A577-2AB283BCC802}" type="pres">
      <dgm:prSet presAssocID="{54139B40-7DC5-4BCD-B95B-83C77894FD56}" presName="vSp2" presStyleCnt="0"/>
      <dgm:spPr/>
    </dgm:pt>
    <dgm:pt modelId="{EA40A0DB-74F6-4B92-9055-6836032974E6}" type="pres">
      <dgm:prSet presAssocID="{54139B40-7DC5-4BCD-B95B-83C77894FD56}" presName="sibTrans" presStyleCnt="0"/>
      <dgm:spPr/>
    </dgm:pt>
    <dgm:pt modelId="{CA0E3C0A-1031-4B7C-A0FE-873E3343580D}" type="pres">
      <dgm:prSet presAssocID="{7A1F69C5-2029-4038-9E11-EB743662D3BC}" presName="compositeNode" presStyleCnt="0">
        <dgm:presLayoutVars>
          <dgm:bulletEnabled val="1"/>
        </dgm:presLayoutVars>
      </dgm:prSet>
      <dgm:spPr/>
    </dgm:pt>
    <dgm:pt modelId="{BD7BFF5E-E574-42CB-9C2B-11F71BB22573}" type="pres">
      <dgm:prSet presAssocID="{7A1F69C5-2029-4038-9E11-EB743662D3BC}" presName="bgRect" presStyleLbl="node1" presStyleIdx="2" presStyleCnt="3" custLinFactNeighborX="20678" custLinFactNeighborY="-5706"/>
      <dgm:spPr/>
      <dgm:t>
        <a:bodyPr/>
        <a:lstStyle/>
        <a:p>
          <a:endParaRPr lang="en-US"/>
        </a:p>
      </dgm:t>
    </dgm:pt>
    <dgm:pt modelId="{78A1C6A3-E221-49F9-BAD4-B67175F6AC1A}" type="pres">
      <dgm:prSet presAssocID="{7A1F69C5-2029-4038-9E11-EB743662D3B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4A45A-0941-4ACA-BA64-04CADEE31CC1}" srcId="{F3302930-9501-4574-8A38-C17D6B9DF364}" destId="{7A1F69C5-2029-4038-9E11-EB743662D3BC}" srcOrd="2" destOrd="0" parTransId="{7CAA8B4C-FFA3-490C-B823-286591C9B292}" sibTransId="{393D3A44-817D-4B8D-8C1A-E4C56A644618}"/>
    <dgm:cxn modelId="{AB872EC3-0F52-4134-9128-2C78166318F7}" srcId="{F3302930-9501-4574-8A38-C17D6B9DF364}" destId="{C719FCE4-8736-4B11-8E88-2EE01D6B779A}" srcOrd="0" destOrd="0" parTransId="{D5E3B665-59AE-48BD-802B-55E94A1B53C5}" sibTransId="{C1554529-32D8-4C06-9234-0F71232C824A}"/>
    <dgm:cxn modelId="{2BE9FC7C-D531-47D1-8B4F-0E1476E5B05C}" type="presOf" srcId="{58E1025F-8BDB-4E73-A530-313D06C1FCFB}" destId="{666ACF7C-6FD2-4ED2-901E-97949C7E84C4}" srcOrd="0" destOrd="0" presId="urn:microsoft.com/office/officeart/2005/8/layout/hProcess7"/>
    <dgm:cxn modelId="{958F283A-7D01-4192-9298-ECFF1D122858}" type="presOf" srcId="{F3302930-9501-4574-8A38-C17D6B9DF364}" destId="{278075AE-0CC2-4156-9170-E08A565BE6E4}" srcOrd="0" destOrd="0" presId="urn:microsoft.com/office/officeart/2005/8/layout/hProcess7"/>
    <dgm:cxn modelId="{53426A79-DCE1-4CA6-BFCC-8087C3E0ED6F}" type="presOf" srcId="{7A1F69C5-2029-4038-9E11-EB743662D3BC}" destId="{78A1C6A3-E221-49F9-BAD4-B67175F6AC1A}" srcOrd="1" destOrd="0" presId="urn:microsoft.com/office/officeart/2005/8/layout/hProcess7"/>
    <dgm:cxn modelId="{7FE10B7F-36C2-4482-A3EC-EDA27DB387F8}" type="presOf" srcId="{58E1025F-8BDB-4E73-A530-313D06C1FCFB}" destId="{CA9D2228-9552-45F2-8B47-DB59C7EDBB35}" srcOrd="1" destOrd="0" presId="urn:microsoft.com/office/officeart/2005/8/layout/hProcess7"/>
    <dgm:cxn modelId="{839C2CF3-5F34-4376-97B0-F8BA1BA50F8E}" type="presOf" srcId="{C719FCE4-8736-4B11-8E88-2EE01D6B779A}" destId="{B9B24E10-C533-4770-A6EF-0D1BE53F0CD5}" srcOrd="1" destOrd="0" presId="urn:microsoft.com/office/officeart/2005/8/layout/hProcess7"/>
    <dgm:cxn modelId="{68DFF2BD-FA03-4705-B545-9C8F6FD3D599}" type="presOf" srcId="{C719FCE4-8736-4B11-8E88-2EE01D6B779A}" destId="{F1012CE5-49E7-4B78-BCAC-E131955056B2}" srcOrd="0" destOrd="0" presId="urn:microsoft.com/office/officeart/2005/8/layout/hProcess7"/>
    <dgm:cxn modelId="{04920376-7649-4190-9FD5-F9E03ACB0AFB}" type="presOf" srcId="{7A1F69C5-2029-4038-9E11-EB743662D3BC}" destId="{BD7BFF5E-E574-42CB-9C2B-11F71BB22573}" srcOrd="0" destOrd="0" presId="urn:microsoft.com/office/officeart/2005/8/layout/hProcess7"/>
    <dgm:cxn modelId="{ECD384CF-C640-4753-B0DF-4BA7696CDA78}" srcId="{F3302930-9501-4574-8A38-C17D6B9DF364}" destId="{58E1025F-8BDB-4E73-A530-313D06C1FCFB}" srcOrd="1" destOrd="0" parTransId="{FABDD985-99E1-4AC9-9F33-DB28AF5417E6}" sibTransId="{54139B40-7DC5-4BCD-B95B-83C77894FD56}"/>
    <dgm:cxn modelId="{D71628F4-FDFC-43EB-A454-5D4449335525}" type="presParOf" srcId="{278075AE-0CC2-4156-9170-E08A565BE6E4}" destId="{3E24EBCE-25AC-4745-A1BA-E932DF5010AD}" srcOrd="0" destOrd="0" presId="urn:microsoft.com/office/officeart/2005/8/layout/hProcess7"/>
    <dgm:cxn modelId="{C4351522-8864-4063-BA97-E028A0DC3CA4}" type="presParOf" srcId="{3E24EBCE-25AC-4745-A1BA-E932DF5010AD}" destId="{F1012CE5-49E7-4B78-BCAC-E131955056B2}" srcOrd="0" destOrd="0" presId="urn:microsoft.com/office/officeart/2005/8/layout/hProcess7"/>
    <dgm:cxn modelId="{FCFE0FCF-5400-4263-841D-BF24930A31A8}" type="presParOf" srcId="{3E24EBCE-25AC-4745-A1BA-E932DF5010AD}" destId="{B9B24E10-C533-4770-A6EF-0D1BE53F0CD5}" srcOrd="1" destOrd="0" presId="urn:microsoft.com/office/officeart/2005/8/layout/hProcess7"/>
    <dgm:cxn modelId="{4DAFF9F0-60A7-4DF9-92F9-F32A606A3DF3}" type="presParOf" srcId="{278075AE-0CC2-4156-9170-E08A565BE6E4}" destId="{27ACEDDC-A649-4D90-A4EC-6800A5FA20D7}" srcOrd="1" destOrd="0" presId="urn:microsoft.com/office/officeart/2005/8/layout/hProcess7"/>
    <dgm:cxn modelId="{ABD1DF64-E835-451E-B96B-B9B7B9D30DBF}" type="presParOf" srcId="{278075AE-0CC2-4156-9170-E08A565BE6E4}" destId="{714C61DA-57F4-4A08-B2AA-7399E82BFFB1}" srcOrd="2" destOrd="0" presId="urn:microsoft.com/office/officeart/2005/8/layout/hProcess7"/>
    <dgm:cxn modelId="{3D53CFB1-1C24-4472-9282-161FD7423C1E}" type="presParOf" srcId="{714C61DA-57F4-4A08-B2AA-7399E82BFFB1}" destId="{47BDD66A-D092-42A0-A269-FE3AE5A43BA7}" srcOrd="0" destOrd="0" presId="urn:microsoft.com/office/officeart/2005/8/layout/hProcess7"/>
    <dgm:cxn modelId="{251141B0-01B2-40BE-9FAE-EEA75B56755F}" type="presParOf" srcId="{714C61DA-57F4-4A08-B2AA-7399E82BFFB1}" destId="{BE1E03D5-6E90-4A6D-A7B9-9D953CCBE110}" srcOrd="1" destOrd="0" presId="urn:microsoft.com/office/officeart/2005/8/layout/hProcess7"/>
    <dgm:cxn modelId="{F306DB1F-E20B-4CA8-8F32-02529F192E7A}" type="presParOf" srcId="{714C61DA-57F4-4A08-B2AA-7399E82BFFB1}" destId="{71D9574B-607A-4A21-A19F-49B20C6B1BEB}" srcOrd="2" destOrd="0" presId="urn:microsoft.com/office/officeart/2005/8/layout/hProcess7"/>
    <dgm:cxn modelId="{742BB498-3314-4BAC-93AB-E74397BC7C9D}" type="presParOf" srcId="{278075AE-0CC2-4156-9170-E08A565BE6E4}" destId="{9AF7AFF0-FE39-43D4-A0E2-B8CB824DD210}" srcOrd="3" destOrd="0" presId="urn:microsoft.com/office/officeart/2005/8/layout/hProcess7"/>
    <dgm:cxn modelId="{720EAB01-AB0A-4E5A-B149-5AFBB7ABC89D}" type="presParOf" srcId="{278075AE-0CC2-4156-9170-E08A565BE6E4}" destId="{3E195DF9-68B4-41DD-A2FE-CCC24EB0699D}" srcOrd="4" destOrd="0" presId="urn:microsoft.com/office/officeart/2005/8/layout/hProcess7"/>
    <dgm:cxn modelId="{5F9EC946-24AC-417D-9701-DEEA319CFBE3}" type="presParOf" srcId="{3E195DF9-68B4-41DD-A2FE-CCC24EB0699D}" destId="{666ACF7C-6FD2-4ED2-901E-97949C7E84C4}" srcOrd="0" destOrd="0" presId="urn:microsoft.com/office/officeart/2005/8/layout/hProcess7"/>
    <dgm:cxn modelId="{F4A3203E-2DCE-4F4D-8221-406B39A8F1C6}" type="presParOf" srcId="{3E195DF9-68B4-41DD-A2FE-CCC24EB0699D}" destId="{CA9D2228-9552-45F2-8B47-DB59C7EDBB35}" srcOrd="1" destOrd="0" presId="urn:microsoft.com/office/officeart/2005/8/layout/hProcess7"/>
    <dgm:cxn modelId="{25CB1EAA-F000-4CE5-8600-D5C3C0CE71CF}" type="presParOf" srcId="{278075AE-0CC2-4156-9170-E08A565BE6E4}" destId="{F7AB1DFA-E411-4670-B3E8-F810D2F09582}" srcOrd="5" destOrd="0" presId="urn:microsoft.com/office/officeart/2005/8/layout/hProcess7"/>
    <dgm:cxn modelId="{E15B3D70-8DBE-4F62-A760-400296B1B7B2}" type="presParOf" srcId="{278075AE-0CC2-4156-9170-E08A565BE6E4}" destId="{4FADD8C5-FBE7-4081-A9D6-C2A15DE5B55A}" srcOrd="6" destOrd="0" presId="urn:microsoft.com/office/officeart/2005/8/layout/hProcess7"/>
    <dgm:cxn modelId="{CCDA219D-412C-49CE-A947-036B42857A71}" type="presParOf" srcId="{4FADD8C5-FBE7-4081-A9D6-C2A15DE5B55A}" destId="{A12177EE-0543-4E6A-89B9-9D6B49278B10}" srcOrd="0" destOrd="0" presId="urn:microsoft.com/office/officeart/2005/8/layout/hProcess7"/>
    <dgm:cxn modelId="{5939EBF5-B927-44E3-A642-A6BF0E102162}" type="presParOf" srcId="{4FADD8C5-FBE7-4081-A9D6-C2A15DE5B55A}" destId="{9BD97854-0A20-4F37-B160-11387DA5A9A4}" srcOrd="1" destOrd="0" presId="urn:microsoft.com/office/officeart/2005/8/layout/hProcess7"/>
    <dgm:cxn modelId="{9FC7CDCE-BBF2-4FE0-88C2-184C95DEBAD6}" type="presParOf" srcId="{4FADD8C5-FBE7-4081-A9D6-C2A15DE5B55A}" destId="{D17E3133-D95D-4271-A577-2AB283BCC802}" srcOrd="2" destOrd="0" presId="urn:microsoft.com/office/officeart/2005/8/layout/hProcess7"/>
    <dgm:cxn modelId="{2FD6C2D8-D6DD-498F-BEA3-A1A5D2DF307D}" type="presParOf" srcId="{278075AE-0CC2-4156-9170-E08A565BE6E4}" destId="{EA40A0DB-74F6-4B92-9055-6836032974E6}" srcOrd="7" destOrd="0" presId="urn:microsoft.com/office/officeart/2005/8/layout/hProcess7"/>
    <dgm:cxn modelId="{43A8B1B6-4826-4AF9-BC94-4DB045FD56D2}" type="presParOf" srcId="{278075AE-0CC2-4156-9170-E08A565BE6E4}" destId="{CA0E3C0A-1031-4B7C-A0FE-873E3343580D}" srcOrd="8" destOrd="0" presId="urn:microsoft.com/office/officeart/2005/8/layout/hProcess7"/>
    <dgm:cxn modelId="{79B2A0F1-B83A-49EB-8F62-2154BDCBF6A4}" type="presParOf" srcId="{CA0E3C0A-1031-4B7C-A0FE-873E3343580D}" destId="{BD7BFF5E-E574-42CB-9C2B-11F71BB22573}" srcOrd="0" destOrd="0" presId="urn:microsoft.com/office/officeart/2005/8/layout/hProcess7"/>
    <dgm:cxn modelId="{ADBB444A-E663-4F22-8705-C722D6099884}" type="presParOf" srcId="{CA0E3C0A-1031-4B7C-A0FE-873E3343580D}" destId="{78A1C6A3-E221-49F9-BAD4-B67175F6AC1A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C2562-C4C1-42AA-880B-32DBA257C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CE242-97FB-40B7-ADB3-2A260C838F2F}">
      <dgm:prSet phldrT="[Text]" custT="1"/>
      <dgm:spPr/>
      <dgm:t>
        <a:bodyPr/>
        <a:lstStyle/>
        <a:p>
          <a:r>
            <a:rPr lang="en-US" sz="1100" dirty="0" smtClean="0">
              <a:latin typeface="Algerian" panose="04020705040A02060702" pitchFamily="82" charset="0"/>
            </a:rPr>
            <a:t>hello</a:t>
          </a:r>
          <a:endParaRPr lang="en-US" sz="1100" dirty="0">
            <a:latin typeface="Algerian" panose="04020705040A02060702" pitchFamily="82" charset="0"/>
          </a:endParaRPr>
        </a:p>
      </dgm:t>
    </dgm:pt>
    <dgm:pt modelId="{2162EF2B-D917-41CC-8C85-F4F8541B9AFA}" type="parTrans" cxnId="{23283CB5-EA34-44F6-9008-A82CD2ED2267}">
      <dgm:prSet/>
      <dgm:spPr/>
      <dgm:t>
        <a:bodyPr/>
        <a:lstStyle/>
        <a:p>
          <a:endParaRPr lang="en-US"/>
        </a:p>
      </dgm:t>
    </dgm:pt>
    <dgm:pt modelId="{DA24312C-5FDA-4D7E-BA8E-1F6C7CC4DF7D}" type="sibTrans" cxnId="{23283CB5-EA34-44F6-9008-A82CD2ED2267}">
      <dgm:prSet/>
      <dgm:spPr/>
      <dgm:t>
        <a:bodyPr/>
        <a:lstStyle/>
        <a:p>
          <a:endParaRPr lang="en-US"/>
        </a:p>
      </dgm:t>
    </dgm:pt>
    <dgm:pt modelId="{1CC95C7F-D6B5-497D-9ECD-70C500AD9C0F}">
      <dgm:prSet phldrT="[Text]" phldr="1"/>
      <dgm:spPr/>
      <dgm:t>
        <a:bodyPr/>
        <a:lstStyle/>
        <a:p>
          <a:endParaRPr lang="en-US"/>
        </a:p>
      </dgm:t>
    </dgm:pt>
    <dgm:pt modelId="{01C0DA54-911A-4457-B636-2FED1E9CE465}" type="parTrans" cxnId="{06DD1059-57B2-4310-B93E-1966FA2942A4}">
      <dgm:prSet/>
      <dgm:spPr/>
      <dgm:t>
        <a:bodyPr/>
        <a:lstStyle/>
        <a:p>
          <a:endParaRPr lang="en-US"/>
        </a:p>
      </dgm:t>
    </dgm:pt>
    <dgm:pt modelId="{9581C6DC-5A35-4C8C-91C7-05A06B1EB2B5}" type="sibTrans" cxnId="{06DD1059-57B2-4310-B93E-1966FA2942A4}">
      <dgm:prSet/>
      <dgm:spPr/>
      <dgm:t>
        <a:bodyPr/>
        <a:lstStyle/>
        <a:p>
          <a:endParaRPr lang="en-US"/>
        </a:p>
      </dgm:t>
    </dgm:pt>
    <dgm:pt modelId="{7AE29996-2648-48CE-98AC-D948073312E6}">
      <dgm:prSet phldrT="[Text]" phldr="1"/>
      <dgm:spPr/>
      <dgm:t>
        <a:bodyPr/>
        <a:lstStyle/>
        <a:p>
          <a:endParaRPr lang="en-US"/>
        </a:p>
      </dgm:t>
    </dgm:pt>
    <dgm:pt modelId="{5A4BC33B-4A05-431D-B9B3-64D56F181728}" type="parTrans" cxnId="{35D0E555-7C28-4662-AACB-E035CF56ED90}">
      <dgm:prSet/>
      <dgm:spPr/>
      <dgm:t>
        <a:bodyPr/>
        <a:lstStyle/>
        <a:p>
          <a:endParaRPr lang="en-US"/>
        </a:p>
      </dgm:t>
    </dgm:pt>
    <dgm:pt modelId="{0AA8B58C-2E55-4C27-BCE7-162277399B09}" type="sibTrans" cxnId="{35D0E555-7C28-4662-AACB-E035CF56ED90}">
      <dgm:prSet/>
      <dgm:spPr/>
      <dgm:t>
        <a:bodyPr/>
        <a:lstStyle/>
        <a:p>
          <a:endParaRPr lang="en-US"/>
        </a:p>
      </dgm:t>
    </dgm:pt>
    <dgm:pt modelId="{463C0104-109F-4687-9D01-C1D34550025C}">
      <dgm:prSet phldrT="[Text]" phldr="1"/>
      <dgm:spPr/>
      <dgm:t>
        <a:bodyPr/>
        <a:lstStyle/>
        <a:p>
          <a:endParaRPr lang="en-US"/>
        </a:p>
      </dgm:t>
    </dgm:pt>
    <dgm:pt modelId="{9DA518B3-4C1E-4434-9EFE-BE660DF32366}" type="parTrans" cxnId="{8EDF58A4-745C-420A-A4C8-66FB3A7AE7B9}">
      <dgm:prSet/>
      <dgm:spPr/>
      <dgm:t>
        <a:bodyPr/>
        <a:lstStyle/>
        <a:p>
          <a:endParaRPr lang="en-US"/>
        </a:p>
      </dgm:t>
    </dgm:pt>
    <dgm:pt modelId="{1EBB00F7-3DB4-4C04-A86C-076762DBF7FF}" type="sibTrans" cxnId="{8EDF58A4-745C-420A-A4C8-66FB3A7AE7B9}">
      <dgm:prSet/>
      <dgm:spPr/>
      <dgm:t>
        <a:bodyPr/>
        <a:lstStyle/>
        <a:p>
          <a:endParaRPr lang="en-US"/>
        </a:p>
      </dgm:t>
    </dgm:pt>
    <dgm:pt modelId="{996B10ED-E4E7-437F-A6CF-09AF3E7750D1}" type="pres">
      <dgm:prSet presAssocID="{1A3C2562-C4C1-42AA-880B-32DBA257CB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B203-0FE4-4ACC-965C-3664393CF3E2}" type="pres">
      <dgm:prSet presAssocID="{E4DCE242-97FB-40B7-ADB3-2A260C838F2F}" presName="parentText" presStyleLbl="node1" presStyleIdx="0" presStyleCnt="2" custLinFactNeighborY="-28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75092-5B88-49FE-9B26-F5912C22AC4F}" type="pres">
      <dgm:prSet presAssocID="{E4DCE242-97FB-40B7-ADB3-2A260C838F2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171DE-0DD4-4A9B-B347-CA6A60BCDD4B}" type="pres">
      <dgm:prSet presAssocID="{7AE29996-2648-48CE-98AC-D948073312E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FD52-9DF5-46A3-BA90-85B8AF80772B}" type="pres">
      <dgm:prSet presAssocID="{7AE29996-2648-48CE-98AC-D948073312E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33389-6C73-49A2-B94E-12FE6F3DB5A1}" type="presOf" srcId="{1A3C2562-C4C1-42AA-880B-32DBA257CB4B}" destId="{996B10ED-E4E7-437F-A6CF-09AF3E7750D1}" srcOrd="0" destOrd="0" presId="urn:microsoft.com/office/officeart/2005/8/layout/vList2"/>
    <dgm:cxn modelId="{B9060231-F985-4912-8E61-B045B9CB3F4D}" type="presOf" srcId="{E4DCE242-97FB-40B7-ADB3-2A260C838F2F}" destId="{7D36B203-0FE4-4ACC-965C-3664393CF3E2}" srcOrd="0" destOrd="0" presId="urn:microsoft.com/office/officeart/2005/8/layout/vList2"/>
    <dgm:cxn modelId="{BB44A53E-2696-4C91-AC20-18C7C1938B21}" type="presOf" srcId="{1CC95C7F-D6B5-497D-9ECD-70C500AD9C0F}" destId="{B2E75092-5B88-49FE-9B26-F5912C22AC4F}" srcOrd="0" destOrd="0" presId="urn:microsoft.com/office/officeart/2005/8/layout/vList2"/>
    <dgm:cxn modelId="{35D0E555-7C28-4662-AACB-E035CF56ED90}" srcId="{1A3C2562-C4C1-42AA-880B-32DBA257CB4B}" destId="{7AE29996-2648-48CE-98AC-D948073312E6}" srcOrd="1" destOrd="0" parTransId="{5A4BC33B-4A05-431D-B9B3-64D56F181728}" sibTransId="{0AA8B58C-2E55-4C27-BCE7-162277399B09}"/>
    <dgm:cxn modelId="{05D49469-DC59-46A8-BFA2-0457E037B6DA}" type="presOf" srcId="{463C0104-109F-4687-9D01-C1D34550025C}" destId="{B4D9FD52-9DF5-46A3-BA90-85B8AF80772B}" srcOrd="0" destOrd="0" presId="urn:microsoft.com/office/officeart/2005/8/layout/vList2"/>
    <dgm:cxn modelId="{23283CB5-EA34-44F6-9008-A82CD2ED2267}" srcId="{1A3C2562-C4C1-42AA-880B-32DBA257CB4B}" destId="{E4DCE242-97FB-40B7-ADB3-2A260C838F2F}" srcOrd="0" destOrd="0" parTransId="{2162EF2B-D917-41CC-8C85-F4F8541B9AFA}" sibTransId="{DA24312C-5FDA-4D7E-BA8E-1F6C7CC4DF7D}"/>
    <dgm:cxn modelId="{8EDF58A4-745C-420A-A4C8-66FB3A7AE7B9}" srcId="{7AE29996-2648-48CE-98AC-D948073312E6}" destId="{463C0104-109F-4687-9D01-C1D34550025C}" srcOrd="0" destOrd="0" parTransId="{9DA518B3-4C1E-4434-9EFE-BE660DF32366}" sibTransId="{1EBB00F7-3DB4-4C04-A86C-076762DBF7FF}"/>
    <dgm:cxn modelId="{776CB97F-0D98-45E0-9FA5-58B4016FC651}" type="presOf" srcId="{7AE29996-2648-48CE-98AC-D948073312E6}" destId="{053171DE-0DD4-4A9B-B347-CA6A60BCDD4B}" srcOrd="0" destOrd="0" presId="urn:microsoft.com/office/officeart/2005/8/layout/vList2"/>
    <dgm:cxn modelId="{06DD1059-57B2-4310-B93E-1966FA2942A4}" srcId="{E4DCE242-97FB-40B7-ADB3-2A260C838F2F}" destId="{1CC95C7F-D6B5-497D-9ECD-70C500AD9C0F}" srcOrd="0" destOrd="0" parTransId="{01C0DA54-911A-4457-B636-2FED1E9CE465}" sibTransId="{9581C6DC-5A35-4C8C-91C7-05A06B1EB2B5}"/>
    <dgm:cxn modelId="{08C55AB5-B6FE-4162-81F2-C3136A14B06C}" type="presParOf" srcId="{996B10ED-E4E7-437F-A6CF-09AF3E7750D1}" destId="{7D36B203-0FE4-4ACC-965C-3664393CF3E2}" srcOrd="0" destOrd="0" presId="urn:microsoft.com/office/officeart/2005/8/layout/vList2"/>
    <dgm:cxn modelId="{6F9B983D-306E-47CF-99C6-2430E066FAB0}" type="presParOf" srcId="{996B10ED-E4E7-437F-A6CF-09AF3E7750D1}" destId="{B2E75092-5B88-49FE-9B26-F5912C22AC4F}" srcOrd="1" destOrd="0" presId="urn:microsoft.com/office/officeart/2005/8/layout/vList2"/>
    <dgm:cxn modelId="{B174E2CE-083C-46ED-9BC2-F3FB643E5D7A}" type="presParOf" srcId="{996B10ED-E4E7-437F-A6CF-09AF3E7750D1}" destId="{053171DE-0DD4-4A9B-B347-CA6A60BCDD4B}" srcOrd="2" destOrd="0" presId="urn:microsoft.com/office/officeart/2005/8/layout/vList2"/>
    <dgm:cxn modelId="{3AE5BF86-9833-4C11-A403-D95E1D0EE3F1}" type="presParOf" srcId="{996B10ED-E4E7-437F-A6CF-09AF3E7750D1}" destId="{B4D9FD52-9DF5-46A3-BA90-85B8AF8077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1F4C9F-5E3D-4DF1-8511-6233D42B33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9817F-A049-40B6-B55B-76CB47D2BC41}">
      <dgm:prSet phldrT="[Text]" custT="1"/>
      <dgm:spPr/>
      <dgm:t>
        <a:bodyPr/>
        <a:lstStyle/>
        <a:p>
          <a:r>
            <a:rPr lang="en-US" sz="1000" dirty="0" smtClean="0"/>
            <a:t>this</a:t>
          </a:r>
          <a:endParaRPr lang="en-US" sz="1000" dirty="0"/>
        </a:p>
      </dgm:t>
    </dgm:pt>
    <dgm:pt modelId="{E09BF218-D793-4FF9-BEA9-979F6A9E2134}" type="parTrans" cxnId="{41C8658F-A64E-4B0A-AC3D-7E11C9D80B7F}">
      <dgm:prSet/>
      <dgm:spPr/>
      <dgm:t>
        <a:bodyPr/>
        <a:lstStyle/>
        <a:p>
          <a:endParaRPr lang="en-US"/>
        </a:p>
      </dgm:t>
    </dgm:pt>
    <dgm:pt modelId="{04FAF587-351D-488C-B6EE-24ADE5FB2058}" type="sibTrans" cxnId="{41C8658F-A64E-4B0A-AC3D-7E11C9D80B7F}">
      <dgm:prSet/>
      <dgm:spPr/>
      <dgm:t>
        <a:bodyPr/>
        <a:lstStyle/>
        <a:p>
          <a:endParaRPr lang="en-US"/>
        </a:p>
      </dgm:t>
    </dgm:pt>
    <dgm:pt modelId="{806E095E-C590-4A5E-8943-9927A897D25A}">
      <dgm:prSet phldrT="[Text]"/>
      <dgm:spPr/>
      <dgm:t>
        <a:bodyPr/>
        <a:lstStyle/>
        <a:p>
          <a:r>
            <a:rPr lang="en-US" dirty="0" smtClean="0"/>
            <a:t>is</a:t>
          </a:r>
          <a:endParaRPr lang="en-US" dirty="0"/>
        </a:p>
      </dgm:t>
    </dgm:pt>
    <dgm:pt modelId="{ED71BE09-159E-42F2-AC39-A1655DC44F1E}" type="parTrans" cxnId="{FD468383-4AC6-4304-9C37-AB16C32A3814}">
      <dgm:prSet/>
      <dgm:spPr/>
      <dgm:t>
        <a:bodyPr/>
        <a:lstStyle/>
        <a:p>
          <a:endParaRPr lang="en-US"/>
        </a:p>
      </dgm:t>
    </dgm:pt>
    <dgm:pt modelId="{F6B630D2-D461-4BA2-8B77-80F7E918C078}" type="sibTrans" cxnId="{FD468383-4AC6-4304-9C37-AB16C32A3814}">
      <dgm:prSet/>
      <dgm:spPr/>
      <dgm:t>
        <a:bodyPr/>
        <a:lstStyle/>
        <a:p>
          <a:endParaRPr lang="en-US"/>
        </a:p>
      </dgm:t>
    </dgm:pt>
    <dgm:pt modelId="{CFEAB76D-F0FA-48A4-AC79-AA8E9B6AD3E3}">
      <dgm:prSet phldrT="[Text]"/>
      <dgm:spPr/>
      <dgm:t>
        <a:bodyPr/>
        <a:lstStyle/>
        <a:p>
          <a:r>
            <a:rPr lang="en-US" dirty="0" smtClean="0"/>
            <a:t>The </a:t>
          </a:r>
          <a:endParaRPr lang="en-US" dirty="0"/>
        </a:p>
      </dgm:t>
    </dgm:pt>
    <dgm:pt modelId="{B784832F-553D-4FE3-B42A-CC2E52DED4E6}" type="parTrans" cxnId="{8F43CAA9-70A8-4E20-BE39-6C6DC6A7E10E}">
      <dgm:prSet/>
      <dgm:spPr/>
      <dgm:t>
        <a:bodyPr/>
        <a:lstStyle/>
        <a:p>
          <a:endParaRPr lang="en-US"/>
        </a:p>
      </dgm:t>
    </dgm:pt>
    <dgm:pt modelId="{52C9ADD7-C2BF-49ED-9285-F11A30708C4B}" type="sibTrans" cxnId="{8F43CAA9-70A8-4E20-BE39-6C6DC6A7E10E}">
      <dgm:prSet/>
      <dgm:spPr/>
      <dgm:t>
        <a:bodyPr/>
        <a:lstStyle/>
        <a:p>
          <a:endParaRPr lang="en-US"/>
        </a:p>
      </dgm:t>
    </dgm:pt>
    <dgm:pt modelId="{321223F3-4EAB-479D-B605-B309276E27D0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7930B02-1BBE-4866-9CCF-BA4BFB8CFFF9}" type="parTrans" cxnId="{5298D57D-0B01-48EF-9082-02129CF96CA5}">
      <dgm:prSet/>
      <dgm:spPr/>
      <dgm:t>
        <a:bodyPr/>
        <a:lstStyle/>
        <a:p>
          <a:endParaRPr lang="en-US"/>
        </a:p>
      </dgm:t>
    </dgm:pt>
    <dgm:pt modelId="{3EAC98AC-1E5B-4D77-AE89-4990EBD3ABF6}" type="sibTrans" cxnId="{5298D57D-0B01-48EF-9082-02129CF96CA5}">
      <dgm:prSet/>
      <dgm:spPr/>
      <dgm:t>
        <a:bodyPr/>
        <a:lstStyle/>
        <a:p>
          <a:endParaRPr lang="en-US"/>
        </a:p>
      </dgm:t>
    </dgm:pt>
    <dgm:pt modelId="{52E9F889-DB04-4CE4-A097-23294A9866E4}">
      <dgm:prSet phldrT="[Text]"/>
      <dgm:spPr/>
      <dgm:t>
        <a:bodyPr/>
        <a:lstStyle/>
        <a:p>
          <a:r>
            <a:rPr lang="en-US" dirty="0" smtClean="0"/>
            <a:t>Object </a:t>
          </a:r>
          <a:endParaRPr lang="en-US" dirty="0"/>
        </a:p>
      </dgm:t>
    </dgm:pt>
    <dgm:pt modelId="{B929B803-61B4-4DD7-82F7-20686CA9E7FF}" type="parTrans" cxnId="{A3F84F9F-3E94-4823-8312-BE8E2252716A}">
      <dgm:prSet/>
      <dgm:spPr/>
      <dgm:t>
        <a:bodyPr/>
        <a:lstStyle/>
        <a:p>
          <a:endParaRPr lang="en-US"/>
        </a:p>
      </dgm:t>
    </dgm:pt>
    <dgm:pt modelId="{0CE3F24D-B7B0-41B1-A3DC-2C64E9911D95}" type="sibTrans" cxnId="{A3F84F9F-3E94-4823-8312-BE8E2252716A}">
      <dgm:prSet/>
      <dgm:spPr/>
      <dgm:t>
        <a:bodyPr/>
        <a:lstStyle/>
        <a:p>
          <a:endParaRPr lang="en-US"/>
        </a:p>
      </dgm:t>
    </dgm:pt>
    <dgm:pt modelId="{A18F8279-A432-413C-9A51-CBAC1E54C2DA}" type="pres">
      <dgm:prSet presAssocID="{2C1F4C9F-5E3D-4DF1-8511-6233D42B335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B645E-9B67-4483-AD4F-EE74DFB0EC30}" type="pres">
      <dgm:prSet presAssocID="{A599817F-A049-40B6-B55B-76CB47D2BC41}" presName="node" presStyleLbl="node1" presStyleIdx="0" presStyleCnt="5" custLinFactNeighborY="-1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21934-E61D-4CCE-B5C0-A426C39D70A0}" type="pres">
      <dgm:prSet presAssocID="{04FAF587-351D-488C-B6EE-24ADE5FB2058}" presName="sibTrans" presStyleCnt="0"/>
      <dgm:spPr/>
    </dgm:pt>
    <dgm:pt modelId="{46A37EEF-B2F9-4BDC-A323-C42A41D7EA57}" type="pres">
      <dgm:prSet presAssocID="{806E095E-C590-4A5E-8943-9927A897D2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BD877-B70B-489F-8669-C6C1695F0128}" type="pres">
      <dgm:prSet presAssocID="{F6B630D2-D461-4BA2-8B77-80F7E918C078}" presName="sibTrans" presStyleCnt="0"/>
      <dgm:spPr/>
    </dgm:pt>
    <dgm:pt modelId="{A168A1A0-118A-4244-9D1C-839633EAA814}" type="pres">
      <dgm:prSet presAssocID="{CFEAB76D-F0FA-48A4-AC79-AA8E9B6AD3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0672D-4A67-4A6B-AFCC-E34D43B7EBEA}" type="pres">
      <dgm:prSet presAssocID="{52C9ADD7-C2BF-49ED-9285-F11A30708C4B}" presName="sibTrans" presStyleCnt="0"/>
      <dgm:spPr/>
    </dgm:pt>
    <dgm:pt modelId="{36A6BE1E-D9BB-4BD2-86DE-69BD7C5EAB8D}" type="pres">
      <dgm:prSet presAssocID="{321223F3-4EAB-479D-B605-B309276E27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07DB-9C9A-4E44-92EA-B71C65F3CCDD}" type="pres">
      <dgm:prSet presAssocID="{3EAC98AC-1E5B-4D77-AE89-4990EBD3ABF6}" presName="sibTrans" presStyleCnt="0"/>
      <dgm:spPr/>
    </dgm:pt>
    <dgm:pt modelId="{1156BEF4-DDDE-4BCD-B0E9-20AFDD080F13}" type="pres">
      <dgm:prSet presAssocID="{52E9F889-DB04-4CE4-A097-23294A9866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00822C-A5E3-4EEA-AF0B-B374FD8D1A8B}" type="presOf" srcId="{2C1F4C9F-5E3D-4DF1-8511-6233D42B335B}" destId="{A18F8279-A432-413C-9A51-CBAC1E54C2DA}" srcOrd="0" destOrd="0" presId="urn:microsoft.com/office/officeart/2005/8/layout/default"/>
    <dgm:cxn modelId="{C228492C-2DD8-4550-B671-F52A9392318E}" type="presOf" srcId="{321223F3-4EAB-479D-B605-B309276E27D0}" destId="{36A6BE1E-D9BB-4BD2-86DE-69BD7C5EAB8D}" srcOrd="0" destOrd="0" presId="urn:microsoft.com/office/officeart/2005/8/layout/default"/>
    <dgm:cxn modelId="{41C8658F-A64E-4B0A-AC3D-7E11C9D80B7F}" srcId="{2C1F4C9F-5E3D-4DF1-8511-6233D42B335B}" destId="{A599817F-A049-40B6-B55B-76CB47D2BC41}" srcOrd="0" destOrd="0" parTransId="{E09BF218-D793-4FF9-BEA9-979F6A9E2134}" sibTransId="{04FAF587-351D-488C-B6EE-24ADE5FB2058}"/>
    <dgm:cxn modelId="{A4E8216A-1388-466F-A0C0-9B15CC472ED5}" type="presOf" srcId="{806E095E-C590-4A5E-8943-9927A897D25A}" destId="{46A37EEF-B2F9-4BDC-A323-C42A41D7EA57}" srcOrd="0" destOrd="0" presId="urn:microsoft.com/office/officeart/2005/8/layout/default"/>
    <dgm:cxn modelId="{B241C6CB-7AF0-4871-B7D5-DB7177BCDE2A}" type="presOf" srcId="{A599817F-A049-40B6-B55B-76CB47D2BC41}" destId="{03FB645E-9B67-4483-AD4F-EE74DFB0EC30}" srcOrd="0" destOrd="0" presId="urn:microsoft.com/office/officeart/2005/8/layout/default"/>
    <dgm:cxn modelId="{EC9060F3-E71A-4742-9B92-0DF211CA6CC9}" type="presOf" srcId="{CFEAB76D-F0FA-48A4-AC79-AA8E9B6AD3E3}" destId="{A168A1A0-118A-4244-9D1C-839633EAA814}" srcOrd="0" destOrd="0" presId="urn:microsoft.com/office/officeart/2005/8/layout/default"/>
    <dgm:cxn modelId="{FD468383-4AC6-4304-9C37-AB16C32A3814}" srcId="{2C1F4C9F-5E3D-4DF1-8511-6233D42B335B}" destId="{806E095E-C590-4A5E-8943-9927A897D25A}" srcOrd="1" destOrd="0" parTransId="{ED71BE09-159E-42F2-AC39-A1655DC44F1E}" sibTransId="{F6B630D2-D461-4BA2-8B77-80F7E918C078}"/>
    <dgm:cxn modelId="{8F43CAA9-70A8-4E20-BE39-6C6DC6A7E10E}" srcId="{2C1F4C9F-5E3D-4DF1-8511-6233D42B335B}" destId="{CFEAB76D-F0FA-48A4-AC79-AA8E9B6AD3E3}" srcOrd="2" destOrd="0" parTransId="{B784832F-553D-4FE3-B42A-CC2E52DED4E6}" sibTransId="{52C9ADD7-C2BF-49ED-9285-F11A30708C4B}"/>
    <dgm:cxn modelId="{A3F84F9F-3E94-4823-8312-BE8E2252716A}" srcId="{2C1F4C9F-5E3D-4DF1-8511-6233D42B335B}" destId="{52E9F889-DB04-4CE4-A097-23294A9866E4}" srcOrd="4" destOrd="0" parTransId="{B929B803-61B4-4DD7-82F7-20686CA9E7FF}" sibTransId="{0CE3F24D-B7B0-41B1-A3DC-2C64E9911D95}"/>
    <dgm:cxn modelId="{5298D57D-0B01-48EF-9082-02129CF96CA5}" srcId="{2C1F4C9F-5E3D-4DF1-8511-6233D42B335B}" destId="{321223F3-4EAB-479D-B605-B309276E27D0}" srcOrd="3" destOrd="0" parTransId="{D7930B02-1BBE-4866-9CCF-BA4BFB8CFFF9}" sibTransId="{3EAC98AC-1E5B-4D77-AE89-4990EBD3ABF6}"/>
    <dgm:cxn modelId="{8CC994AB-7AFB-42D2-A979-1EC374800859}" type="presOf" srcId="{52E9F889-DB04-4CE4-A097-23294A9866E4}" destId="{1156BEF4-DDDE-4BCD-B0E9-20AFDD080F13}" srcOrd="0" destOrd="0" presId="urn:microsoft.com/office/officeart/2005/8/layout/default"/>
    <dgm:cxn modelId="{EA5C5C88-0513-4C65-9175-2A3CC8906182}" type="presParOf" srcId="{A18F8279-A432-413C-9A51-CBAC1E54C2DA}" destId="{03FB645E-9B67-4483-AD4F-EE74DFB0EC30}" srcOrd="0" destOrd="0" presId="urn:microsoft.com/office/officeart/2005/8/layout/default"/>
    <dgm:cxn modelId="{52BB4C81-D080-4EAB-B026-FFFE7B289232}" type="presParOf" srcId="{A18F8279-A432-413C-9A51-CBAC1E54C2DA}" destId="{15E21934-E61D-4CCE-B5C0-A426C39D70A0}" srcOrd="1" destOrd="0" presId="urn:microsoft.com/office/officeart/2005/8/layout/default"/>
    <dgm:cxn modelId="{F3645925-F4CC-453E-AFE0-52805FE4FB78}" type="presParOf" srcId="{A18F8279-A432-413C-9A51-CBAC1E54C2DA}" destId="{46A37EEF-B2F9-4BDC-A323-C42A41D7EA57}" srcOrd="2" destOrd="0" presId="urn:microsoft.com/office/officeart/2005/8/layout/default"/>
    <dgm:cxn modelId="{ABFE9120-49C4-42E0-9B91-447BC39ABE18}" type="presParOf" srcId="{A18F8279-A432-413C-9A51-CBAC1E54C2DA}" destId="{E6BBD877-B70B-489F-8669-C6C1695F0128}" srcOrd="3" destOrd="0" presId="urn:microsoft.com/office/officeart/2005/8/layout/default"/>
    <dgm:cxn modelId="{F28AC282-FFEE-476A-BAE1-FB2FAA64E4BF}" type="presParOf" srcId="{A18F8279-A432-413C-9A51-CBAC1E54C2DA}" destId="{A168A1A0-118A-4244-9D1C-839633EAA814}" srcOrd="4" destOrd="0" presId="urn:microsoft.com/office/officeart/2005/8/layout/default"/>
    <dgm:cxn modelId="{D622F0FB-4AF5-4C6C-8449-D7FF3A4A562B}" type="presParOf" srcId="{A18F8279-A432-413C-9A51-CBAC1E54C2DA}" destId="{F640672D-4A67-4A6B-AFCC-E34D43B7EBEA}" srcOrd="5" destOrd="0" presId="urn:microsoft.com/office/officeart/2005/8/layout/default"/>
    <dgm:cxn modelId="{C8D49455-1D91-4BA7-A2B1-7C6F9684F36D}" type="presParOf" srcId="{A18F8279-A432-413C-9A51-CBAC1E54C2DA}" destId="{36A6BE1E-D9BB-4BD2-86DE-69BD7C5EAB8D}" srcOrd="6" destOrd="0" presId="urn:microsoft.com/office/officeart/2005/8/layout/default"/>
    <dgm:cxn modelId="{A5D85419-693F-4985-8E1A-FBB447826A3E}" type="presParOf" srcId="{A18F8279-A432-413C-9A51-CBAC1E54C2DA}" destId="{7B6207DB-9C9A-4E44-92EA-B71C65F3CCDD}" srcOrd="7" destOrd="0" presId="urn:microsoft.com/office/officeart/2005/8/layout/default"/>
    <dgm:cxn modelId="{DAD8A0EE-E4CD-4CCF-B6EF-A8DA84839DDC}" type="presParOf" srcId="{A18F8279-A432-413C-9A51-CBAC1E54C2DA}" destId="{1156BEF4-DDDE-4BCD-B0E9-20AFDD080F1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74D1A-60F4-442E-812F-C9D2909237E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C1490E-8FED-4DCB-A350-3F32A7093723}">
      <dgm:prSet phldrT="[Text]" custT="1"/>
      <dgm:spPr/>
      <dgm:t>
        <a:bodyPr/>
        <a:lstStyle/>
        <a:p>
          <a:r>
            <a:rPr lang="en-US" sz="900" dirty="0" err="1" smtClean="0"/>
            <a:t>hehe</a:t>
          </a:r>
          <a:endParaRPr lang="en-US" sz="900" dirty="0"/>
        </a:p>
      </dgm:t>
    </dgm:pt>
    <dgm:pt modelId="{C047F6DC-EC66-473E-BB48-95DB41665773}" type="parTrans" cxnId="{C5EFB619-7153-41F6-B21E-0262DB3EC76E}">
      <dgm:prSet/>
      <dgm:spPr/>
      <dgm:t>
        <a:bodyPr/>
        <a:lstStyle/>
        <a:p>
          <a:endParaRPr lang="en-US"/>
        </a:p>
      </dgm:t>
    </dgm:pt>
    <dgm:pt modelId="{55609D0A-F644-4883-972F-C91A9687656A}" type="sibTrans" cxnId="{C5EFB619-7153-41F6-B21E-0262DB3EC76E}">
      <dgm:prSet/>
      <dgm:spPr/>
      <dgm:t>
        <a:bodyPr/>
        <a:lstStyle/>
        <a:p>
          <a:endParaRPr lang="en-US"/>
        </a:p>
      </dgm:t>
    </dgm:pt>
    <dgm:pt modelId="{F521B5BE-351B-4B40-9F86-E1E87B4F6BD0}">
      <dgm:prSet phldrT="[Text]" phldr="1"/>
      <dgm:spPr/>
      <dgm:t>
        <a:bodyPr/>
        <a:lstStyle/>
        <a:p>
          <a:endParaRPr lang="en-US"/>
        </a:p>
      </dgm:t>
    </dgm:pt>
    <dgm:pt modelId="{87CE6710-94FE-42CA-B8E6-2111CBEA80D0}" type="parTrans" cxnId="{172CC762-B8B6-4707-B333-C853F561025A}">
      <dgm:prSet/>
      <dgm:spPr/>
      <dgm:t>
        <a:bodyPr/>
        <a:lstStyle/>
        <a:p>
          <a:endParaRPr lang="en-US"/>
        </a:p>
      </dgm:t>
    </dgm:pt>
    <dgm:pt modelId="{53871C49-C1F0-4507-9312-095B2FD3FEB4}" type="sibTrans" cxnId="{172CC762-B8B6-4707-B333-C853F561025A}">
      <dgm:prSet/>
      <dgm:spPr/>
      <dgm:t>
        <a:bodyPr/>
        <a:lstStyle/>
        <a:p>
          <a:endParaRPr lang="en-US"/>
        </a:p>
      </dgm:t>
    </dgm:pt>
    <dgm:pt modelId="{A7B0D55B-450E-4E15-92AE-65E38E7AD7B6}">
      <dgm:prSet phldrT="[Text]" phldr="1"/>
      <dgm:spPr/>
      <dgm:t>
        <a:bodyPr/>
        <a:lstStyle/>
        <a:p>
          <a:endParaRPr lang="en-US"/>
        </a:p>
      </dgm:t>
    </dgm:pt>
    <dgm:pt modelId="{99860484-208A-4B11-81CC-845C022CA84C}" type="parTrans" cxnId="{95B8A6DC-8175-425F-97AC-734DF9210812}">
      <dgm:prSet/>
      <dgm:spPr/>
      <dgm:t>
        <a:bodyPr/>
        <a:lstStyle/>
        <a:p>
          <a:endParaRPr lang="en-US"/>
        </a:p>
      </dgm:t>
    </dgm:pt>
    <dgm:pt modelId="{8432920D-58CC-4A5F-AA96-93E74AD1630E}" type="sibTrans" cxnId="{95B8A6DC-8175-425F-97AC-734DF9210812}">
      <dgm:prSet/>
      <dgm:spPr/>
      <dgm:t>
        <a:bodyPr/>
        <a:lstStyle/>
        <a:p>
          <a:endParaRPr lang="en-US"/>
        </a:p>
      </dgm:t>
    </dgm:pt>
    <dgm:pt modelId="{B2E93189-47FD-4931-9C67-094AE634668A}">
      <dgm:prSet phldrT="[Text]" phldr="1"/>
      <dgm:spPr/>
      <dgm:t>
        <a:bodyPr/>
        <a:lstStyle/>
        <a:p>
          <a:endParaRPr lang="en-US"/>
        </a:p>
      </dgm:t>
    </dgm:pt>
    <dgm:pt modelId="{639ACF0F-8218-41D4-87DC-42FD4A7D6183}" type="parTrans" cxnId="{8656BF3E-F1A8-4A89-B2E7-89713C802025}">
      <dgm:prSet/>
      <dgm:spPr/>
      <dgm:t>
        <a:bodyPr/>
        <a:lstStyle/>
        <a:p>
          <a:endParaRPr lang="en-US"/>
        </a:p>
      </dgm:t>
    </dgm:pt>
    <dgm:pt modelId="{2E27914B-7D63-4020-99AB-A10E257F6E42}" type="sibTrans" cxnId="{8656BF3E-F1A8-4A89-B2E7-89713C802025}">
      <dgm:prSet/>
      <dgm:spPr/>
      <dgm:t>
        <a:bodyPr/>
        <a:lstStyle/>
        <a:p>
          <a:endParaRPr lang="en-US"/>
        </a:p>
      </dgm:t>
    </dgm:pt>
    <dgm:pt modelId="{FFADED68-5D71-467A-B24A-53C7AD363E62}" type="pres">
      <dgm:prSet presAssocID="{87C74D1A-60F4-442E-812F-C9D2909237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8929EB-4633-402D-AAE8-E9B8EF5DF7D8}" type="pres">
      <dgm:prSet presAssocID="{BDC1490E-8FED-4DCB-A350-3F32A7093723}" presName="compNode" presStyleCnt="0"/>
      <dgm:spPr/>
    </dgm:pt>
    <dgm:pt modelId="{E0691D8C-F307-47BD-9C28-4ED1921BE053}" type="pres">
      <dgm:prSet presAssocID="{BDC1490E-8FED-4DCB-A350-3F32A7093723}" presName="pictRect" presStyleLbl="node1" presStyleIdx="0" presStyleCnt="4"/>
      <dgm:spPr/>
    </dgm:pt>
    <dgm:pt modelId="{1BAAE70C-276F-49DB-AE66-85E64B34B297}" type="pres">
      <dgm:prSet presAssocID="{BDC1490E-8FED-4DCB-A350-3F32A709372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731AC-61AF-4649-896A-4F6B6DBDB977}" type="pres">
      <dgm:prSet presAssocID="{55609D0A-F644-4883-972F-C91A9687656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952DFD-E88A-4133-ACF0-1336B2CF4C89}" type="pres">
      <dgm:prSet presAssocID="{F521B5BE-351B-4B40-9F86-E1E87B4F6BD0}" presName="compNode" presStyleCnt="0"/>
      <dgm:spPr/>
    </dgm:pt>
    <dgm:pt modelId="{49EBF98B-2386-4B0C-9582-F4DC85D390E9}" type="pres">
      <dgm:prSet presAssocID="{F521B5BE-351B-4B40-9F86-E1E87B4F6BD0}" presName="pictRect" presStyleLbl="node1" presStyleIdx="1" presStyleCnt="4" custLinFactX="-132930" custLinFactNeighborX="-200000" custLinFactNeighborY="-24752"/>
      <dgm:spPr/>
    </dgm:pt>
    <dgm:pt modelId="{7BA95928-BC87-4A71-AC8B-7AB1B4C366F7}" type="pres">
      <dgm:prSet presAssocID="{F521B5BE-351B-4B40-9F86-E1E87B4F6BD0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6B23B-C9BB-47FE-8CD3-9A1E96CE2977}" type="pres">
      <dgm:prSet presAssocID="{53871C49-C1F0-4507-9312-095B2FD3FEB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479788-3974-4A39-A6E7-91974F112B5A}" type="pres">
      <dgm:prSet presAssocID="{A7B0D55B-450E-4E15-92AE-65E38E7AD7B6}" presName="compNode" presStyleCnt="0"/>
      <dgm:spPr/>
    </dgm:pt>
    <dgm:pt modelId="{5BDE4224-8B0C-47EE-953C-AD423CC38348}" type="pres">
      <dgm:prSet presAssocID="{A7B0D55B-450E-4E15-92AE-65E38E7AD7B6}" presName="pictRect" presStyleLbl="node1" presStyleIdx="2" presStyleCnt="4"/>
      <dgm:spPr/>
    </dgm:pt>
    <dgm:pt modelId="{C576D555-6DCB-47A6-900D-93EA5E12B084}" type="pres">
      <dgm:prSet presAssocID="{A7B0D55B-450E-4E15-92AE-65E38E7AD7B6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A10B1-F428-41D3-9524-0B653F9DFD29}" type="pres">
      <dgm:prSet presAssocID="{8432920D-58CC-4A5F-AA96-93E74AD163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C0ADEA-F607-4BB1-B84F-7DB1CD639D3C}" type="pres">
      <dgm:prSet presAssocID="{B2E93189-47FD-4931-9C67-094AE634668A}" presName="compNode" presStyleCnt="0"/>
      <dgm:spPr/>
    </dgm:pt>
    <dgm:pt modelId="{01FD00BA-97D3-4A65-81FD-B50DDCC4A6E8}" type="pres">
      <dgm:prSet presAssocID="{B2E93189-47FD-4931-9C67-094AE634668A}" presName="pictRect" presStyleLbl="node1" presStyleIdx="3" presStyleCnt="4"/>
      <dgm:spPr/>
    </dgm:pt>
    <dgm:pt modelId="{3F311940-6BD8-4AE4-A353-A94747F43B8C}" type="pres">
      <dgm:prSet presAssocID="{B2E93189-47FD-4931-9C67-094AE634668A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7E3749-8D15-4961-B130-159E7ADBEE92}" type="presOf" srcId="{53871C49-C1F0-4507-9312-095B2FD3FEB4}" destId="{ED06B23B-C9BB-47FE-8CD3-9A1E96CE2977}" srcOrd="0" destOrd="0" presId="urn:microsoft.com/office/officeart/2005/8/layout/pList1"/>
    <dgm:cxn modelId="{BB43124B-E6BE-44B6-976F-A6E7C323ADB0}" type="presOf" srcId="{8432920D-58CC-4A5F-AA96-93E74AD1630E}" destId="{D47A10B1-F428-41D3-9524-0B653F9DFD29}" srcOrd="0" destOrd="0" presId="urn:microsoft.com/office/officeart/2005/8/layout/pList1"/>
    <dgm:cxn modelId="{5047D016-676E-4435-AC3A-CA78DFDAE984}" type="presOf" srcId="{BDC1490E-8FED-4DCB-A350-3F32A7093723}" destId="{1BAAE70C-276F-49DB-AE66-85E64B34B297}" srcOrd="0" destOrd="0" presId="urn:microsoft.com/office/officeart/2005/8/layout/pList1"/>
    <dgm:cxn modelId="{8656BF3E-F1A8-4A89-B2E7-89713C802025}" srcId="{87C74D1A-60F4-442E-812F-C9D2909237EC}" destId="{B2E93189-47FD-4931-9C67-094AE634668A}" srcOrd="3" destOrd="0" parTransId="{639ACF0F-8218-41D4-87DC-42FD4A7D6183}" sibTransId="{2E27914B-7D63-4020-99AB-A10E257F6E42}"/>
    <dgm:cxn modelId="{B903D447-0A52-4F96-9532-DED23FEF6808}" type="presOf" srcId="{B2E93189-47FD-4931-9C67-094AE634668A}" destId="{3F311940-6BD8-4AE4-A353-A94747F43B8C}" srcOrd="0" destOrd="0" presId="urn:microsoft.com/office/officeart/2005/8/layout/pList1"/>
    <dgm:cxn modelId="{2A29194E-AAA7-4FC1-BC1F-7899AC579751}" type="presOf" srcId="{A7B0D55B-450E-4E15-92AE-65E38E7AD7B6}" destId="{C576D555-6DCB-47A6-900D-93EA5E12B084}" srcOrd="0" destOrd="0" presId="urn:microsoft.com/office/officeart/2005/8/layout/pList1"/>
    <dgm:cxn modelId="{C5EFB619-7153-41F6-B21E-0262DB3EC76E}" srcId="{87C74D1A-60F4-442E-812F-C9D2909237EC}" destId="{BDC1490E-8FED-4DCB-A350-3F32A7093723}" srcOrd="0" destOrd="0" parTransId="{C047F6DC-EC66-473E-BB48-95DB41665773}" sibTransId="{55609D0A-F644-4883-972F-C91A9687656A}"/>
    <dgm:cxn modelId="{8EB882AF-CD7F-4B37-A63D-0E60ED2C8AC5}" type="presOf" srcId="{F521B5BE-351B-4B40-9F86-E1E87B4F6BD0}" destId="{7BA95928-BC87-4A71-AC8B-7AB1B4C366F7}" srcOrd="0" destOrd="0" presId="urn:microsoft.com/office/officeart/2005/8/layout/pList1"/>
    <dgm:cxn modelId="{D9C53D72-8B56-4C6B-AD79-42DFFD1CF2A2}" type="presOf" srcId="{87C74D1A-60F4-442E-812F-C9D2909237EC}" destId="{FFADED68-5D71-467A-B24A-53C7AD363E62}" srcOrd="0" destOrd="0" presId="urn:microsoft.com/office/officeart/2005/8/layout/pList1"/>
    <dgm:cxn modelId="{95B8A6DC-8175-425F-97AC-734DF9210812}" srcId="{87C74D1A-60F4-442E-812F-C9D2909237EC}" destId="{A7B0D55B-450E-4E15-92AE-65E38E7AD7B6}" srcOrd="2" destOrd="0" parTransId="{99860484-208A-4B11-81CC-845C022CA84C}" sibTransId="{8432920D-58CC-4A5F-AA96-93E74AD1630E}"/>
    <dgm:cxn modelId="{172CC762-B8B6-4707-B333-C853F561025A}" srcId="{87C74D1A-60F4-442E-812F-C9D2909237EC}" destId="{F521B5BE-351B-4B40-9F86-E1E87B4F6BD0}" srcOrd="1" destOrd="0" parTransId="{87CE6710-94FE-42CA-B8E6-2111CBEA80D0}" sibTransId="{53871C49-C1F0-4507-9312-095B2FD3FEB4}"/>
    <dgm:cxn modelId="{03B41AFD-8F4B-47DA-A10F-6C80071CD095}" type="presOf" srcId="{55609D0A-F644-4883-972F-C91A9687656A}" destId="{02F731AC-61AF-4649-896A-4F6B6DBDB977}" srcOrd="0" destOrd="0" presId="urn:microsoft.com/office/officeart/2005/8/layout/pList1"/>
    <dgm:cxn modelId="{32984955-7956-4C47-A8BF-260C96D63DCE}" type="presParOf" srcId="{FFADED68-5D71-467A-B24A-53C7AD363E62}" destId="{EE8929EB-4633-402D-AAE8-E9B8EF5DF7D8}" srcOrd="0" destOrd="0" presId="urn:microsoft.com/office/officeart/2005/8/layout/pList1"/>
    <dgm:cxn modelId="{40CC17BA-DBB9-496B-9A42-48E6E06AA2BC}" type="presParOf" srcId="{EE8929EB-4633-402D-AAE8-E9B8EF5DF7D8}" destId="{E0691D8C-F307-47BD-9C28-4ED1921BE053}" srcOrd="0" destOrd="0" presId="urn:microsoft.com/office/officeart/2005/8/layout/pList1"/>
    <dgm:cxn modelId="{9CCE5FDA-A1D1-4830-AA0E-B1764BE8B29F}" type="presParOf" srcId="{EE8929EB-4633-402D-AAE8-E9B8EF5DF7D8}" destId="{1BAAE70C-276F-49DB-AE66-85E64B34B297}" srcOrd="1" destOrd="0" presId="urn:microsoft.com/office/officeart/2005/8/layout/pList1"/>
    <dgm:cxn modelId="{090579F1-FA0B-497A-BE5C-94BDBCD65ECB}" type="presParOf" srcId="{FFADED68-5D71-467A-B24A-53C7AD363E62}" destId="{02F731AC-61AF-4649-896A-4F6B6DBDB977}" srcOrd="1" destOrd="0" presId="urn:microsoft.com/office/officeart/2005/8/layout/pList1"/>
    <dgm:cxn modelId="{02BD7BDA-41AC-455D-BB6F-16501A6DC6B4}" type="presParOf" srcId="{FFADED68-5D71-467A-B24A-53C7AD363E62}" destId="{B2952DFD-E88A-4133-ACF0-1336B2CF4C89}" srcOrd="2" destOrd="0" presId="urn:microsoft.com/office/officeart/2005/8/layout/pList1"/>
    <dgm:cxn modelId="{1AC65BAF-B1AE-45A0-8267-E3CB368E4400}" type="presParOf" srcId="{B2952DFD-E88A-4133-ACF0-1336B2CF4C89}" destId="{49EBF98B-2386-4B0C-9582-F4DC85D390E9}" srcOrd="0" destOrd="0" presId="urn:microsoft.com/office/officeart/2005/8/layout/pList1"/>
    <dgm:cxn modelId="{6DC67624-580B-40CA-B7B5-AC934B6D73BE}" type="presParOf" srcId="{B2952DFD-E88A-4133-ACF0-1336B2CF4C89}" destId="{7BA95928-BC87-4A71-AC8B-7AB1B4C366F7}" srcOrd="1" destOrd="0" presId="urn:microsoft.com/office/officeart/2005/8/layout/pList1"/>
    <dgm:cxn modelId="{1B1E4582-00F4-4AA2-8B23-F06FCF70E100}" type="presParOf" srcId="{FFADED68-5D71-467A-B24A-53C7AD363E62}" destId="{ED06B23B-C9BB-47FE-8CD3-9A1E96CE2977}" srcOrd="3" destOrd="0" presId="urn:microsoft.com/office/officeart/2005/8/layout/pList1"/>
    <dgm:cxn modelId="{F7EDFE0C-40CA-41E9-AC45-1F042C8BD8FA}" type="presParOf" srcId="{FFADED68-5D71-467A-B24A-53C7AD363E62}" destId="{05479788-3974-4A39-A6E7-91974F112B5A}" srcOrd="4" destOrd="0" presId="urn:microsoft.com/office/officeart/2005/8/layout/pList1"/>
    <dgm:cxn modelId="{879AA6CC-AF92-4C6D-A387-B6343CE8AD07}" type="presParOf" srcId="{05479788-3974-4A39-A6E7-91974F112B5A}" destId="{5BDE4224-8B0C-47EE-953C-AD423CC38348}" srcOrd="0" destOrd="0" presId="urn:microsoft.com/office/officeart/2005/8/layout/pList1"/>
    <dgm:cxn modelId="{84E471CF-17B6-4C6D-AD44-82F56145C362}" type="presParOf" srcId="{05479788-3974-4A39-A6E7-91974F112B5A}" destId="{C576D555-6DCB-47A6-900D-93EA5E12B084}" srcOrd="1" destOrd="0" presId="urn:microsoft.com/office/officeart/2005/8/layout/pList1"/>
    <dgm:cxn modelId="{92E31ECD-3239-4381-ABEB-2FD964299D9E}" type="presParOf" srcId="{FFADED68-5D71-467A-B24A-53C7AD363E62}" destId="{D47A10B1-F428-41D3-9524-0B653F9DFD29}" srcOrd="5" destOrd="0" presId="urn:microsoft.com/office/officeart/2005/8/layout/pList1"/>
    <dgm:cxn modelId="{2FB8E91F-6005-49BF-A0DA-7E768A2AC350}" type="presParOf" srcId="{FFADED68-5D71-467A-B24A-53C7AD363E62}" destId="{58C0ADEA-F607-4BB1-B84F-7DB1CD639D3C}" srcOrd="6" destOrd="0" presId="urn:microsoft.com/office/officeart/2005/8/layout/pList1"/>
    <dgm:cxn modelId="{44EB2A6F-C0DE-4991-A183-EE6500A2683A}" type="presParOf" srcId="{58C0ADEA-F607-4BB1-B84F-7DB1CD639D3C}" destId="{01FD00BA-97D3-4A65-81FD-B50DDCC4A6E8}" srcOrd="0" destOrd="0" presId="urn:microsoft.com/office/officeart/2005/8/layout/pList1"/>
    <dgm:cxn modelId="{98014D08-CCCD-445B-87FA-AB34F3F38235}" type="presParOf" srcId="{58C0ADEA-F607-4BB1-B84F-7DB1CD639D3C}" destId="{3F311940-6BD8-4AE4-A353-A94747F43B8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2CE5-49E7-4B78-BCAC-E131955056B2}">
      <dsp:nvSpPr>
        <dsp:cNvPr id="0" name=""/>
        <dsp:cNvSpPr/>
      </dsp:nvSpPr>
      <dsp:spPr>
        <a:xfrm>
          <a:off x="0" y="229967"/>
          <a:ext cx="3424758" cy="410971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6200000">
        <a:off x="-1342505" y="1572473"/>
        <a:ext cx="3369962" cy="684951"/>
      </dsp:txXfrm>
    </dsp:sp>
    <dsp:sp modelId="{666ACF7C-6FD2-4ED2-901E-97949C7E84C4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 rot="16200000">
        <a:off x="2202915" y="1463319"/>
        <a:ext cx="3369962" cy="684951"/>
      </dsp:txXfrm>
    </dsp:sp>
    <dsp:sp modelId="{BE1E03D5-6E90-4A6D-A7B9-9D953CCBE110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BFF5E-E574-42CB-9C2B-11F71BB22573}">
      <dsp:nvSpPr>
        <dsp:cNvPr id="0" name=""/>
        <dsp:cNvSpPr/>
      </dsp:nvSpPr>
      <dsp:spPr>
        <a:xfrm>
          <a:off x="7090841" y="0"/>
          <a:ext cx="3424758" cy="4109710"/>
        </a:xfrm>
        <a:prstGeom prst="roundRect">
          <a:avLst>
            <a:gd name="adj" fmla="val 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6200000">
        <a:off x="5748336" y="1342505"/>
        <a:ext cx="3369962" cy="684951"/>
      </dsp:txXfrm>
    </dsp:sp>
    <dsp:sp modelId="{9BD97854-0A20-4F37-B160-11387DA5A9A4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B203-0FE4-4ACC-965C-3664393CF3E2}">
      <dsp:nvSpPr>
        <dsp:cNvPr id="0" name=""/>
        <dsp:cNvSpPr/>
      </dsp:nvSpPr>
      <dsp:spPr>
        <a:xfrm>
          <a:off x="0" y="177883"/>
          <a:ext cx="2007737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lgerian" panose="04020705040A02060702" pitchFamily="82" charset="0"/>
            </a:rPr>
            <a:t>hello</a:t>
          </a:r>
          <a:endParaRPr lang="en-US" sz="1100" kern="1200" dirty="0">
            <a:latin typeface="Algerian" panose="04020705040A02060702" pitchFamily="82" charset="0"/>
          </a:endParaRPr>
        </a:p>
      </dsp:txBody>
      <dsp:txXfrm>
        <a:off x="26501" y="204384"/>
        <a:ext cx="1954735" cy="489878"/>
      </dsp:txXfrm>
    </dsp:sp>
    <dsp:sp modelId="{B2E75092-5B88-49FE-9B26-F5912C22AC4F}">
      <dsp:nvSpPr>
        <dsp:cNvPr id="0" name=""/>
        <dsp:cNvSpPr/>
      </dsp:nvSpPr>
      <dsp:spPr>
        <a:xfrm>
          <a:off x="0" y="734411"/>
          <a:ext cx="2007737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/>
        </a:p>
      </dsp:txBody>
      <dsp:txXfrm>
        <a:off x="0" y="734411"/>
        <a:ext cx="2007737" cy="480240"/>
      </dsp:txXfrm>
    </dsp:sp>
    <dsp:sp modelId="{053171DE-0DD4-4A9B-B347-CA6A60BCDD4B}">
      <dsp:nvSpPr>
        <dsp:cNvPr id="0" name=""/>
        <dsp:cNvSpPr/>
      </dsp:nvSpPr>
      <dsp:spPr>
        <a:xfrm>
          <a:off x="0" y="1214651"/>
          <a:ext cx="2007737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6501" y="1241152"/>
        <a:ext cx="1954735" cy="489878"/>
      </dsp:txXfrm>
    </dsp:sp>
    <dsp:sp modelId="{B4D9FD52-9DF5-46A3-BA90-85B8AF80772B}">
      <dsp:nvSpPr>
        <dsp:cNvPr id="0" name=""/>
        <dsp:cNvSpPr/>
      </dsp:nvSpPr>
      <dsp:spPr>
        <a:xfrm>
          <a:off x="0" y="1757531"/>
          <a:ext cx="2007737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/>
        </a:p>
      </dsp:txBody>
      <dsp:txXfrm>
        <a:off x="0" y="1757531"/>
        <a:ext cx="2007737" cy="480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B645E-9B67-4483-AD4F-EE74DFB0EC30}">
      <dsp:nvSpPr>
        <dsp:cNvPr id="0" name=""/>
        <dsp:cNvSpPr/>
      </dsp:nvSpPr>
      <dsp:spPr>
        <a:xfrm>
          <a:off x="0" y="12399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</a:t>
          </a:r>
          <a:endParaRPr lang="en-US" sz="1000" kern="1200" dirty="0"/>
        </a:p>
      </dsp:txBody>
      <dsp:txXfrm>
        <a:off x="0" y="12399"/>
        <a:ext cx="3286125" cy="1971675"/>
      </dsp:txXfrm>
    </dsp:sp>
    <dsp:sp modelId="{46A37EEF-B2F9-4BDC-A323-C42A41D7EA5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is</a:t>
          </a:r>
          <a:endParaRPr lang="en-US" sz="6500" kern="1200" dirty="0"/>
        </a:p>
      </dsp:txBody>
      <dsp:txXfrm>
        <a:off x="3614737" y="39687"/>
        <a:ext cx="3286125" cy="1971675"/>
      </dsp:txXfrm>
    </dsp:sp>
    <dsp:sp modelId="{A168A1A0-118A-4244-9D1C-839633EAA81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The </a:t>
          </a:r>
          <a:endParaRPr lang="en-US" sz="6500" kern="1200" dirty="0"/>
        </a:p>
      </dsp:txBody>
      <dsp:txXfrm>
        <a:off x="7229475" y="39687"/>
        <a:ext cx="3286125" cy="1971675"/>
      </dsp:txXfrm>
    </dsp:sp>
    <dsp:sp modelId="{36A6BE1E-D9BB-4BD2-86DE-69BD7C5EAB8D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</a:t>
          </a:r>
          <a:endParaRPr lang="en-US" sz="6500" kern="1200" dirty="0"/>
        </a:p>
      </dsp:txBody>
      <dsp:txXfrm>
        <a:off x="1807368" y="2339975"/>
        <a:ext cx="3286125" cy="1971675"/>
      </dsp:txXfrm>
    </dsp:sp>
    <dsp:sp modelId="{1156BEF4-DDDE-4BCD-B0E9-20AFDD080F1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Object </a:t>
          </a:r>
          <a:endParaRPr lang="en-US" sz="6500" kern="1200" dirty="0"/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91D8C-F307-47BD-9C28-4ED1921BE053}">
      <dsp:nvSpPr>
        <dsp:cNvPr id="0" name=""/>
        <dsp:cNvSpPr/>
      </dsp:nvSpPr>
      <dsp:spPr>
        <a:xfrm>
          <a:off x="1539274" y="449"/>
          <a:ext cx="1174256" cy="809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E70C-276F-49DB-AE66-85E64B34B297}">
      <dsp:nvSpPr>
        <dsp:cNvPr id="0" name=""/>
        <dsp:cNvSpPr/>
      </dsp:nvSpPr>
      <dsp:spPr>
        <a:xfrm>
          <a:off x="1539274" y="809512"/>
          <a:ext cx="1174256" cy="43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hehe</a:t>
          </a:r>
          <a:endParaRPr lang="en-US" sz="900" kern="1200" dirty="0"/>
        </a:p>
      </dsp:txBody>
      <dsp:txXfrm>
        <a:off x="1539274" y="809512"/>
        <a:ext cx="1174256" cy="435649"/>
      </dsp:txXfrm>
    </dsp:sp>
    <dsp:sp modelId="{49EBF98B-2386-4B0C-9582-F4DC85D390E9}">
      <dsp:nvSpPr>
        <dsp:cNvPr id="0" name=""/>
        <dsp:cNvSpPr/>
      </dsp:nvSpPr>
      <dsp:spPr>
        <a:xfrm>
          <a:off x="0" y="0"/>
          <a:ext cx="1174256" cy="809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95928-BC87-4A71-AC8B-7AB1B4C366F7}">
      <dsp:nvSpPr>
        <dsp:cNvPr id="0" name=""/>
        <dsp:cNvSpPr/>
      </dsp:nvSpPr>
      <dsp:spPr>
        <a:xfrm>
          <a:off x="2831005" y="809512"/>
          <a:ext cx="1174256" cy="43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831005" y="809512"/>
        <a:ext cx="1174256" cy="435649"/>
      </dsp:txXfrm>
    </dsp:sp>
    <dsp:sp modelId="{5BDE4224-8B0C-47EE-953C-AD423CC38348}">
      <dsp:nvSpPr>
        <dsp:cNvPr id="0" name=""/>
        <dsp:cNvSpPr/>
      </dsp:nvSpPr>
      <dsp:spPr>
        <a:xfrm>
          <a:off x="4122737" y="449"/>
          <a:ext cx="1174256" cy="809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6D555-6DCB-47A6-900D-93EA5E12B084}">
      <dsp:nvSpPr>
        <dsp:cNvPr id="0" name=""/>
        <dsp:cNvSpPr/>
      </dsp:nvSpPr>
      <dsp:spPr>
        <a:xfrm>
          <a:off x="4122737" y="809512"/>
          <a:ext cx="1174256" cy="43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122737" y="809512"/>
        <a:ext cx="1174256" cy="435649"/>
      </dsp:txXfrm>
    </dsp:sp>
    <dsp:sp modelId="{01FD00BA-97D3-4A65-81FD-B50DDCC4A6E8}">
      <dsp:nvSpPr>
        <dsp:cNvPr id="0" name=""/>
        <dsp:cNvSpPr/>
      </dsp:nvSpPr>
      <dsp:spPr>
        <a:xfrm>
          <a:off x="5414469" y="449"/>
          <a:ext cx="1174256" cy="809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11940-6BD8-4AE4-A353-A94747F43B8C}">
      <dsp:nvSpPr>
        <dsp:cNvPr id="0" name=""/>
        <dsp:cNvSpPr/>
      </dsp:nvSpPr>
      <dsp:spPr>
        <a:xfrm>
          <a:off x="5414469" y="809512"/>
          <a:ext cx="1174256" cy="43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4469" y="809512"/>
        <a:ext cx="1174256" cy="43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C0E3-096E-4B14-BC85-0B1B9DACFC6F}" type="datetimeFigureOut">
              <a:rPr lang="en-US" smtClean="0"/>
              <a:t>2016/11/15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5146" y="2825087"/>
            <a:ext cx="446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</a:t>
            </a:r>
            <a:r>
              <a:rPr lang="en-US" sz="1050" dirty="0" err="1" smtClean="0"/>
              <a:t>byob</a:t>
            </a:r>
            <a:r>
              <a:rPr lang="en-US" sz="1050" dirty="0" smtClean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67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89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8044700"/>
              </p:ext>
            </p:extLst>
          </p:nvPr>
        </p:nvGraphicFramePr>
        <p:xfrm>
          <a:off x="1540680" y="2552130"/>
          <a:ext cx="2007737" cy="242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22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333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0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9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byob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</a:t>
            </a:r>
            <a:r>
              <a:rPr lang="en-US" sz="1400" dirty="0" smtClean="0">
                <a:latin typeface="Algerian" panose="04020705040A02060702" pitchFamily="82" charset="0"/>
              </a:rPr>
              <a:t>apple </a:t>
            </a:r>
          </a:p>
          <a:p>
            <a:r>
              <a:rPr lang="en-US" dirty="0" smtClean="0"/>
              <a:t>I have a </a:t>
            </a:r>
            <a:r>
              <a:rPr lang="en-US" sz="900" dirty="0" smtClean="0">
                <a:latin typeface="Algerian" panose="04020705040A02060702" pitchFamily="82" charset="0"/>
              </a:rPr>
              <a:t>pen </a:t>
            </a:r>
            <a:endParaRPr lang="en-US" sz="1800" dirty="0" smtClean="0">
              <a:latin typeface="Algerian" panose="04020705040A02060702" pitchFamily="82" charset="0"/>
            </a:endParaRPr>
          </a:p>
          <a:p>
            <a:r>
              <a:rPr lang="en-US" sz="5400" dirty="0" smtClean="0"/>
              <a:t>Apple pen </a:t>
            </a:r>
          </a:p>
          <a:p>
            <a:r>
              <a:rPr lang="en-US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Ummm</a:t>
            </a:r>
            <a:endParaRPr lang="en-US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90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4374031"/>
              </p:ext>
            </p:extLst>
          </p:nvPr>
        </p:nvGraphicFramePr>
        <p:xfrm>
          <a:off x="2032000" y="719667"/>
          <a:ext cx="8128000" cy="124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Aldhabi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BOOM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</dc:title>
  <dc:creator>Rohit</dc:creator>
  <cp:lastModifiedBy>Rohit</cp:lastModifiedBy>
  <cp:revision>26</cp:revision>
  <dcterms:created xsi:type="dcterms:W3CDTF">2016-10-25T11:38:27Z</dcterms:created>
  <dcterms:modified xsi:type="dcterms:W3CDTF">2016-11-15T18:04:35Z</dcterms:modified>
</cp:coreProperties>
</file>