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6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5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1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DDDB8-95D4-479E-AF35-DE3ADE2F317E}" type="datetimeFigureOut">
              <a:rPr lang="en-US" smtClean="0"/>
              <a:t>2016/11/29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9FA7-B8D8-4A9B-8F4D-8696737AA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How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/>
              <a:t>Hello 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Hello </vt:lpstr>
      <vt:lpstr>How ?</vt:lpstr>
      <vt:lpstr>Hello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</dc:title>
  <dc:creator>Rohit</dc:creator>
  <cp:lastModifiedBy>Rohit</cp:lastModifiedBy>
  <cp:revision>2</cp:revision>
  <dcterms:created xsi:type="dcterms:W3CDTF">2016-11-29T09:20:20Z</dcterms:created>
  <dcterms:modified xsi:type="dcterms:W3CDTF">2016-11-29T09:22:29Z</dcterms:modified>
</cp:coreProperties>
</file>