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539499856"/>
        <c:axId val="-539497136"/>
      </c:barChart>
      <c:catAx>
        <c:axId val="-539499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9497136"/>
        <c:crosses val="autoZero"/>
        <c:auto val="1"/>
        <c:lblAlgn val="ctr"/>
        <c:lblOffset val="100"/>
        <c:noMultiLvlLbl val="0"/>
      </c:catAx>
      <c:valAx>
        <c:axId val="-539497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949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98178672"/>
        <c:axId val="-1098189008"/>
      </c:areaChart>
      <c:catAx>
        <c:axId val="-109817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8189008"/>
        <c:crosses val="autoZero"/>
        <c:auto val="1"/>
        <c:lblAlgn val="ctr"/>
        <c:lblOffset val="100"/>
        <c:noMultiLvlLbl val="0"/>
      </c:catAx>
      <c:valAx>
        <c:axId val="-109818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8178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4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5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7EA8-C610-4DA5-8822-ED0BC9A7EB11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FDD44-351D-47E7-BE5A-882D5C3A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4053384" y="2442948"/>
            <a:ext cx="2920621" cy="2033517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4053384" y="2811439"/>
            <a:ext cx="2920621" cy="1665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ingle Corner Rectangle 6"/>
          <p:cNvSpPr/>
          <p:nvPr/>
        </p:nvSpPr>
        <p:spPr>
          <a:xfrm>
            <a:off x="4285397" y="3207224"/>
            <a:ext cx="996287" cy="95534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936776" y="3234519"/>
            <a:ext cx="641445" cy="90075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071431867"/>
              </p:ext>
            </p:extLst>
          </p:nvPr>
        </p:nvGraphicFramePr>
        <p:xfrm>
          <a:off x="2032000" y="3234519"/>
          <a:ext cx="4764585" cy="290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602753332"/>
              </p:ext>
            </p:extLst>
          </p:nvPr>
        </p:nvGraphicFramePr>
        <p:xfrm>
          <a:off x="2032000" y="719666"/>
          <a:ext cx="3331570" cy="220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46055249"/>
              </p:ext>
            </p:extLst>
          </p:nvPr>
        </p:nvGraphicFramePr>
        <p:xfrm>
          <a:off x="7163558" y="910736"/>
          <a:ext cx="3904776" cy="281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79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7" grpId="0">
        <p:bldAsOne/>
      </p:bldGraphic>
      <p:bldGraphic spid="2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Hello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Rohit</dc:creator>
  <cp:lastModifiedBy>Rohit</cp:lastModifiedBy>
  <cp:revision>4</cp:revision>
  <dcterms:created xsi:type="dcterms:W3CDTF">2016-11-29T06:24:02Z</dcterms:created>
  <dcterms:modified xsi:type="dcterms:W3CDTF">2016-11-29T06:39:19Z</dcterms:modified>
</cp:coreProperties>
</file>