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94F0-ACC6-4901-9B55-09FBCB94AAA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365A-2B37-44D9-8D27-8DDB2CDB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8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94F0-ACC6-4901-9B55-09FBCB94AAA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365A-2B37-44D9-8D27-8DDB2CDB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94F0-ACC6-4901-9B55-09FBCB94AAA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365A-2B37-44D9-8D27-8DDB2CDB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4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94F0-ACC6-4901-9B55-09FBCB94AAA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365A-2B37-44D9-8D27-8DDB2CDB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94F0-ACC6-4901-9B55-09FBCB94AAA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365A-2B37-44D9-8D27-8DDB2CDB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5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94F0-ACC6-4901-9B55-09FBCB94AAA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365A-2B37-44D9-8D27-8DDB2CDB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94F0-ACC6-4901-9B55-09FBCB94AAA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365A-2B37-44D9-8D27-8DDB2CDB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94F0-ACC6-4901-9B55-09FBCB94AAA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365A-2B37-44D9-8D27-8DDB2CDB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94F0-ACC6-4901-9B55-09FBCB94AAA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365A-2B37-44D9-8D27-8DDB2CDB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1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94F0-ACC6-4901-9B55-09FBCB94AAA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365A-2B37-44D9-8D27-8DDB2CDB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94F0-ACC6-4901-9B55-09FBCB94AAA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365A-2B37-44D9-8D27-8DDB2CDB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194F0-ACC6-4901-9B55-09FBCB94AAA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365A-2B37-44D9-8D27-8DDB2CDB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755" y="1078173"/>
            <a:ext cx="839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755" y="1078173"/>
            <a:ext cx="8393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are you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755" y="1064525"/>
            <a:ext cx="8393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are you 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I’m fine what about you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4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755" y="1064525"/>
            <a:ext cx="8393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are you 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I’m fine what about you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755" y="1064525"/>
            <a:ext cx="839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mtClean="0"/>
              <a:t>How </a:t>
            </a:r>
            <a:r>
              <a:rPr lang="en-US" dirty="0" smtClean="0"/>
              <a:t>are you 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I’m fine what about you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3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</dc:creator>
  <cp:lastModifiedBy>Rohit</cp:lastModifiedBy>
  <cp:revision>4</cp:revision>
  <dcterms:created xsi:type="dcterms:W3CDTF">2016-11-29T09:54:27Z</dcterms:created>
  <dcterms:modified xsi:type="dcterms:W3CDTF">2016-11-29T10:18:52Z</dcterms:modified>
</cp:coreProperties>
</file>