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8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AD51-E66A-4A20-A819-CE671424ED50}" type="datetimeFigureOut">
              <a:rPr lang="en-US" smtClean="0"/>
              <a:t>2016/11/19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4D74-FED4-454F-A182-93506F39D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SlideQ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with </a:t>
            </a:r>
            <a:r>
              <a:rPr lang="en-US" dirty="0" err="1"/>
              <a:t>ChaoticStylist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</a:t>
            </a:r>
            <a:r>
              <a:rPr lang="en-US" dirty="0" smtClean="0"/>
              <a:t>1500s</a:t>
            </a:r>
          </a:p>
        </p:txBody>
      </p:sp>
    </p:spTree>
    <p:extLst>
      <p:ext uri="{BB962C8B-B14F-4D97-AF65-F5344CB8AC3E}">
        <p14:creationId xmlns:p14="http://schemas.microsoft.com/office/powerpoint/2010/main" val="13469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 the arrow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SlideQ</dc:title>
  <dc:creator>Rohit</dc:creator>
  <cp:lastModifiedBy>Rohit</cp:lastModifiedBy>
  <cp:revision>2</cp:revision>
  <dcterms:created xsi:type="dcterms:W3CDTF">2016-11-19T11:04:27Z</dcterms:created>
  <dcterms:modified xsi:type="dcterms:W3CDTF">2016-11-19T11:08:13Z</dcterms:modified>
</cp:coreProperties>
</file>