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8A3F-753D-4E61-9DEC-0AB85C1EC2FD}" type="datetimeFigureOut">
              <a:rPr lang="en-US" smtClean="0"/>
              <a:t>2016/11/28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A2A6-63DF-4146-8876-ECF0AB22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99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8A3F-753D-4E61-9DEC-0AB85C1EC2FD}" type="datetimeFigureOut">
              <a:rPr lang="en-US" smtClean="0"/>
              <a:t>2016/11/28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A2A6-63DF-4146-8876-ECF0AB22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6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8A3F-753D-4E61-9DEC-0AB85C1EC2FD}" type="datetimeFigureOut">
              <a:rPr lang="en-US" smtClean="0"/>
              <a:t>2016/11/28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A2A6-63DF-4146-8876-ECF0AB22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5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8A3F-753D-4E61-9DEC-0AB85C1EC2FD}" type="datetimeFigureOut">
              <a:rPr lang="en-US" smtClean="0"/>
              <a:t>2016/11/28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A2A6-63DF-4146-8876-ECF0AB22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9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8A3F-753D-4E61-9DEC-0AB85C1EC2FD}" type="datetimeFigureOut">
              <a:rPr lang="en-US" smtClean="0"/>
              <a:t>2016/11/28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A2A6-63DF-4146-8876-ECF0AB22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3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8A3F-753D-4E61-9DEC-0AB85C1EC2FD}" type="datetimeFigureOut">
              <a:rPr lang="en-US" smtClean="0"/>
              <a:t>2016/11/28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A2A6-63DF-4146-8876-ECF0AB22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0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8A3F-753D-4E61-9DEC-0AB85C1EC2FD}" type="datetimeFigureOut">
              <a:rPr lang="en-US" smtClean="0"/>
              <a:t>2016/11/28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A2A6-63DF-4146-8876-ECF0AB22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5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8A3F-753D-4E61-9DEC-0AB85C1EC2FD}" type="datetimeFigureOut">
              <a:rPr lang="en-US" smtClean="0"/>
              <a:t>2016/11/28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A2A6-63DF-4146-8876-ECF0AB22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0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8A3F-753D-4E61-9DEC-0AB85C1EC2FD}" type="datetimeFigureOut">
              <a:rPr lang="en-US" smtClean="0"/>
              <a:t>2016/11/28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A2A6-63DF-4146-8876-ECF0AB22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8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8A3F-753D-4E61-9DEC-0AB85C1EC2FD}" type="datetimeFigureOut">
              <a:rPr lang="en-US" smtClean="0"/>
              <a:t>2016/11/28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A2A6-63DF-4146-8876-ECF0AB22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1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8A3F-753D-4E61-9DEC-0AB85C1EC2FD}" type="datetimeFigureOut">
              <a:rPr lang="en-US" smtClean="0"/>
              <a:t>2016/11/28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A2A6-63DF-4146-8876-ECF0AB22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3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98A3F-753D-4E61-9DEC-0AB85C1EC2FD}" type="datetimeFigureOut">
              <a:rPr lang="en-US" smtClean="0"/>
              <a:t>2016/11/28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7A2A6-63DF-4146-8876-ECF0AB22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4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mona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lisa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smile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2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Please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your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work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57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Ram</a:t>
            </a:r>
            <a:r>
              <a:rPr lang="en-US" dirty="0" smtClean="0"/>
              <a:t> </a:t>
            </a:r>
            <a:r>
              <a:rPr lang="en-US" dirty="0" err="1" smtClean="0"/>
              <a:t>ram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72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mona lisa smile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 lisa smile</dc:title>
  <dc:creator>Rohit</dc:creator>
  <cp:lastModifiedBy>Rohit</cp:lastModifiedBy>
  <cp:revision>2</cp:revision>
  <dcterms:created xsi:type="dcterms:W3CDTF">2016-11-28T10:32:46Z</dcterms:created>
  <dcterms:modified xsi:type="dcterms:W3CDTF">2016-11-28T11:29:30Z</dcterms:modified>
</cp:coreProperties>
</file>