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2016/10/11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2016/10/11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2016/10/11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2016/10/11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2016/10/11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2016/10/11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2016/10/11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2016/10/11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2016/10/11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2016/10/11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2016/10/11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2016/10/11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Hello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9555" y="798490"/>
            <a:ext cx="193183" cy="16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4906851" y="2202287"/>
            <a:ext cx="4456090" cy="195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nip Single Corner Rectangle 2"/>
          <p:cNvSpPr/>
          <p:nvPr/>
        </p:nvSpPr>
        <p:spPr>
          <a:xfrm>
            <a:off x="1429555" y="2665927"/>
            <a:ext cx="2511380" cy="315532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Hell </a:t>
            </a:r>
            <a:r>
              <a:rPr lang="en-US" u="sng" dirty="0" smtClean="0"/>
              <a:t>Presentation</a:t>
            </a:r>
            <a:r>
              <a:rPr lang="en-US" dirty="0" smtClean="0"/>
              <a:t> Smell</a:t>
            </a:r>
            <a:endParaRPr lang="en-US" dirty="0"/>
          </a:p>
        </p:txBody>
      </p:sp>
      <p:sp>
        <p:nvSpPr>
          <p:cNvPr id="3" name="Content Placeholder 2"/>
          <p:cNvSpPr>
            <a:spLocks noGrp="1"/>
          </p:cNvSpPr>
          <p:nvPr>
            <p:ph idx="1"/>
          </p:nvPr>
        </p:nvSpPr>
        <p:spPr/>
        <p:txBody>
          <a:bodyPr/>
          <a:lstStyle/>
          <a:p>
            <a:pPr marL="0" indent="0">
              <a:buNone/>
            </a:pPr>
            <a:r>
              <a:rPr lang="en-US" dirty="0"/>
              <a:t>A presentation is not a document nor a teleprompter; hence, don’t try to stuff all the information in words. If a slide contains a lot of text, your audience will try to read the text and will not bother what you are speaking. Slides are for defining the flow and providing visual information such as images and videos; thus, use it in the spirit and not otherwise.</a:t>
            </a:r>
          </a:p>
        </p:txBody>
      </p:sp>
    </p:spTree>
    <p:extLst>
      <p:ext uri="{BB962C8B-B14F-4D97-AF65-F5344CB8AC3E}">
        <p14:creationId xmlns:p14="http://schemas.microsoft.com/office/powerpoint/2010/main" val="5897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smtClean="0">
                <a:solidFill>
                  <a:schemeClr val="tx2">
                    <a:lumMod val="60000"/>
                    <a:lumOff val="40000"/>
                  </a:schemeClr>
                </a:solidFill>
              </a:rPr>
              <a:t>Hay</a:t>
            </a:r>
            <a:r>
              <a:rPr lang="en-US" sz="1400" dirty="0" smtClean="0"/>
              <a:t> Back </a:t>
            </a:r>
            <a:r>
              <a:rPr lang="en-US" sz="1400" dirty="0" smtClean="0">
                <a:solidFill>
                  <a:schemeClr val="accent2">
                    <a:lumMod val="60000"/>
                    <a:lumOff val="40000"/>
                  </a:schemeClr>
                </a:solidFill>
              </a:rPr>
              <a:t>Bencher</a:t>
            </a:r>
            <a:r>
              <a:rPr lang="en-US" sz="1400" dirty="0" smtClean="0"/>
              <a:t> can you </a:t>
            </a:r>
            <a:r>
              <a:rPr lang="en-US" sz="1400" dirty="0" smtClean="0">
                <a:solidFill>
                  <a:schemeClr val="accent5">
                    <a:lumMod val="75000"/>
                  </a:schemeClr>
                </a:solidFill>
              </a:rPr>
              <a:t>see</a:t>
            </a:r>
            <a:r>
              <a:rPr lang="en-US" sz="1400" dirty="0" smtClean="0"/>
              <a:t> </a:t>
            </a:r>
            <a:r>
              <a:rPr lang="en-US" dirty="0">
                <a:solidFill>
                  <a:schemeClr val="accent4">
                    <a:lumMod val="60000"/>
                    <a:lumOff val="40000"/>
                  </a:schemeClr>
                </a:solidFill>
              </a:rPr>
              <a:t>this</a:t>
            </a:r>
            <a:r>
              <a:rPr lang="en-US" sz="1400" dirty="0" smtClean="0"/>
              <a:t>.</a:t>
            </a:r>
            <a:endParaRPr lang="en-US" sz="1400" dirty="0"/>
          </a:p>
        </p:txBody>
      </p:sp>
    </p:spTree>
    <p:extLst>
      <p:ext uri="{BB962C8B-B14F-4D97-AF65-F5344CB8AC3E}">
        <p14:creationId xmlns:p14="http://schemas.microsoft.com/office/powerpoint/2010/main" val="858684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88</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Hello</vt:lpstr>
      <vt:lpstr>PowerPoint Presentation</vt:lpstr>
      <vt:lpstr>Text Hell Presentation Smell</vt:lpstr>
      <vt:lpstr>Hay Back Bencher can you see this.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Rohit Tiwari</dc:creator>
  <cp:lastModifiedBy>Rohit</cp:lastModifiedBy>
  <cp:revision>8</cp:revision>
  <dcterms:created xsi:type="dcterms:W3CDTF">2016-08-26T16:30:59Z</dcterms:created>
  <dcterms:modified xsi:type="dcterms:W3CDTF">2016-10-10T18:37:30Z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1033-10.1.0.5674</vt:lpwstr>
  </property>
</Properties>
</file>