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C0E3-096E-4B14-BC85-0B1B9DACFC6F}" type="datetimeFigureOut">
              <a:rPr lang="en-US" smtClean="0"/>
              <a:t>2017/01/14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551-7892-418B-8F2A-3A149755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16981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8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</dc:title>
  <dc:creator>Rohit</dc:creator>
  <cp:lastModifiedBy>Rohit</cp:lastModifiedBy>
  <cp:revision>31</cp:revision>
  <dcterms:created xsi:type="dcterms:W3CDTF">2016-10-25T11:38:27Z</dcterms:created>
  <dcterms:modified xsi:type="dcterms:W3CDTF">2017-01-14T13:44:21Z</dcterms:modified>
</cp:coreProperties>
</file>