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96F-A715-4567-AEF1-D567A7277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DAC2-AA18-4B13-894E-9B7894250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A6E4E-2806-44FB-B3B5-C994874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59AD-4F46-457A-B93B-1C2B6444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5725-BE0E-4EF9-8618-5EC674F7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410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C1AD-3F10-4F73-AC42-31636AFF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2B49C-E82D-4447-AFD3-D1ADF1C8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AFE3-FABF-4FD8-B4B9-F01200AC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30771-C936-4B77-8264-35E78B08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7123-BBB1-4CEB-AD19-35E216DE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2189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3D008-81A8-4B92-9808-51907550D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D977F-96A0-40F4-AA8B-54ED90EC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80C31-E042-45EF-88FD-4A554983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DD879-2460-4557-8FF5-CCFEFD47F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CE32-D70E-414F-AF71-0832BED3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5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084E-D7F3-4C73-ACA1-C72FA172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654D-DB80-44CA-9AF6-77C12D4F1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FD8D-78B1-46C0-8CD7-F98CA89B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23B4-16AB-4E7B-90AA-479DA82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A5B67-D49A-4229-BD8D-9598FA4F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989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962A-2962-46B5-A7EA-9D872F2F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C622-C633-40D1-B5BE-04E182E65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2CFBC-F8B4-432C-BB05-B48E132E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CB75-183B-47CD-9F45-9B84C1BB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26C3-72D3-42AC-BD04-1205C65D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583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C286-FF90-4BFC-B506-3130532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FBF0-F5F7-4E1C-A2D9-1403B294C0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253F-9CE0-4A1C-BE57-A6AC48B8C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6A5A0-ACBA-433B-9244-4EC49450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A86C8-A471-4106-8793-74D8D3FD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CBFF6-7DC1-40B2-B8C0-6ACE9934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71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A5DF8-632F-478F-B063-9D6398E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59F0C-3BF7-49F4-B5C6-B01A833B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FEB3-62E1-44DD-8309-5E0B9B5B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9E687-1F13-424D-9B6A-019CAB45A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2E406-AEC5-44FE-81D7-D612722A9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C7367-E142-47FB-85B3-6891A730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0C05B-86D2-4B24-BAB6-FF5DDE0A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FD348-6840-4633-B1FA-ED402EF7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2125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36BF-6C49-486E-94DA-E18B8667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A4E44-D9E3-4BF7-BC65-13C29B3D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ED2D2-4320-4BB3-927B-9D47E9172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B4D5B-9F00-48EA-A3E5-275C34D3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041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670A9-4AD5-48EE-B87F-3106ABAC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7C5C0-1E3B-4A07-A51B-1F83E97D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8C626-56A7-443E-875F-E9020042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91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ABBB-BC72-43AC-BF5B-244E1B5D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9A85D-36F2-4ECE-A0DC-9968133A0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779EC-DCBB-4521-8579-E82AD6FFF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7A50-274D-4AFA-B6F3-C73F9ADD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56F62-9932-45F7-B412-0B42C9FF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AD418-00AD-4BDC-BCF0-1397B507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3174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34AA-A18E-450B-A4C3-BB7A123B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6EBF5-0B18-4376-9882-9370BB7FE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DB49-D587-45E7-8B52-EB6571B8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F8EA2-5946-4C7C-8E69-1343EC04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A9EDF-2A6F-4BE3-B8CE-5FE48D1C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D06F-5DAA-4A4B-92BA-DE2670D8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7909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D661F-35B4-4EF9-8D21-05CE02285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4193C-9CCD-4B8B-9A97-477C9C40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DD109-1E8D-4CE3-AF86-BC3038CE7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D0F75-931C-4631-BDBF-081A59958967}" type="datetimeFigureOut">
              <a:rPr lang="en-IE" smtClean="0"/>
              <a:t>09/12/2020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09F8-D5CF-404F-9224-559925AA0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7F31D-17A7-4E1E-81B1-BC339CA28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D73F2-EBB6-4EC3-A73D-D5BD9112372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04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30" y="0"/>
            <a:ext cx="10515600" cy="1020932"/>
          </a:xfrm>
        </p:spPr>
        <p:txBody>
          <a:bodyPr>
            <a:noAutofit/>
          </a:bodyPr>
          <a:lstStyle/>
          <a:p>
            <a:r>
              <a:rPr lang="en-US" sz="3600" b="1" dirty="0"/>
              <a:t>Planned interface – Resource Management &amp; Booking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071915"/>
              </p:ext>
            </p:extLst>
          </p:nvPr>
        </p:nvGraphicFramePr>
        <p:xfrm>
          <a:off x="372862" y="895424"/>
          <a:ext cx="11469949" cy="570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507">
                  <a:extLst>
                    <a:ext uri="{9D8B030D-6E8A-4147-A177-3AD203B41FA5}">
                      <a16:colId xmlns:a16="http://schemas.microsoft.com/office/drawing/2014/main" val="3665427439"/>
                    </a:ext>
                  </a:extLst>
                </a:gridCol>
                <a:gridCol w="807868">
                  <a:extLst>
                    <a:ext uri="{9D8B030D-6E8A-4147-A177-3AD203B41FA5}">
                      <a16:colId xmlns:a16="http://schemas.microsoft.com/office/drawing/2014/main" val="141909424"/>
                    </a:ext>
                  </a:extLst>
                </a:gridCol>
                <a:gridCol w="1145219">
                  <a:extLst>
                    <a:ext uri="{9D8B030D-6E8A-4147-A177-3AD203B41FA5}">
                      <a16:colId xmlns:a16="http://schemas.microsoft.com/office/drawing/2014/main" val="1882854130"/>
                    </a:ext>
                  </a:extLst>
                </a:gridCol>
                <a:gridCol w="4012281">
                  <a:extLst>
                    <a:ext uri="{9D8B030D-6E8A-4147-A177-3AD203B41FA5}">
                      <a16:colId xmlns:a16="http://schemas.microsoft.com/office/drawing/2014/main" val="1638188319"/>
                    </a:ext>
                  </a:extLst>
                </a:gridCol>
                <a:gridCol w="4235074">
                  <a:extLst>
                    <a:ext uri="{9D8B030D-6E8A-4147-A177-3AD203B41FA5}">
                      <a16:colId xmlns:a16="http://schemas.microsoft.com/office/drawing/2014/main" val="1966334293"/>
                    </a:ext>
                  </a:extLst>
                </a:gridCol>
              </a:tblGrid>
              <a:tr h="3311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Sample params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77640347"/>
                  </a:ext>
                </a:extLst>
              </a:tr>
              <a:tr h="7399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 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  {…},{…},{…}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879549227"/>
                  </a:ext>
                </a:extLst>
              </a:tr>
              <a:tr h="775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Find by </a:t>
                      </a:r>
                      <a:r>
                        <a:rPr lang="en-IE" sz="1400" dirty="0" err="1">
                          <a:effectLst/>
                        </a:rPr>
                        <a:t>staffID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/staff/</a:t>
                      </a:r>
                      <a:r>
                        <a:rPr lang="en-IE" sz="1400" dirty="0" err="1">
                          <a:effectLst/>
                        </a:rPr>
                        <a:t>staffID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”staffID":”101", ”</a:t>
                      </a:r>
                      <a:r>
                        <a:rPr lang="en-IE" sz="1400" dirty="0" err="1">
                          <a:effectLst/>
                        </a:rPr>
                        <a:t>name":”xxx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role":”xxx</a:t>
                      </a:r>
                      <a:r>
                        <a:rPr lang="en-IE" sz="1400" dirty="0">
                          <a:effectLst/>
                        </a:rPr>
                        <a:t>", “</a:t>
                      </a:r>
                      <a:r>
                        <a:rPr lang="en-IE" sz="1400" dirty="0" err="1">
                          <a:effectLst/>
                        </a:rPr>
                        <a:t>expertise":”xxx</a:t>
                      </a:r>
                      <a:r>
                        <a:rPr lang="en-IE" sz="1400" dirty="0">
                          <a:effectLst/>
                        </a:rPr>
                        <a:t>”,  ”availability”:20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2093028444"/>
                  </a:ext>
                </a:extLst>
              </a:tr>
              <a:tr h="9562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 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”staffID":”101", ”</a:t>
                      </a:r>
                      <a:r>
                        <a:rPr lang="en-IE" sz="1400" dirty="0" err="1">
                          <a:effectLst/>
                        </a:rPr>
                        <a:t>name":”xxx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role":”xxx</a:t>
                      </a:r>
                      <a:r>
                        <a:rPr lang="en-IE" sz="1400" dirty="0">
                          <a:effectLst/>
                        </a:rPr>
                        <a:t>", “</a:t>
                      </a:r>
                      <a:r>
                        <a:rPr lang="en-IE" sz="1400" dirty="0" err="1">
                          <a:effectLst/>
                        </a:rPr>
                        <a:t>expertise":”xxx</a:t>
                      </a:r>
                      <a:r>
                        <a:rPr lang="en-IE" sz="1400" dirty="0">
                          <a:effectLst/>
                        </a:rPr>
                        <a:t>”, ”availability”:20 }</a:t>
                      </a: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”staffID":”101", ”</a:t>
                      </a:r>
                      <a:r>
                        <a:rPr lang="en-IE" sz="1400" dirty="0" err="1">
                          <a:effectLst/>
                        </a:rPr>
                        <a:t>name":”xxx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role":”xxx</a:t>
                      </a:r>
                      <a:r>
                        <a:rPr lang="en-IE" sz="1400" dirty="0">
                          <a:effectLst/>
                        </a:rPr>
                        <a:t>", “</a:t>
                      </a:r>
                      <a:r>
                        <a:rPr lang="en-IE" sz="1400" dirty="0" err="1">
                          <a:effectLst/>
                        </a:rPr>
                        <a:t>expertise":”xxx</a:t>
                      </a:r>
                      <a:r>
                        <a:rPr lang="en-IE" sz="1400" dirty="0">
                          <a:effectLst/>
                        </a:rPr>
                        <a:t>”,  ”availability”:20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533836378"/>
                  </a:ext>
                </a:extLst>
              </a:tr>
              <a:tr h="7458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Update 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/staff/</a:t>
                      </a:r>
                      <a:r>
                        <a:rPr lang="en-IE" sz="1400" dirty="0" err="1">
                          <a:effectLst/>
                        </a:rPr>
                        <a:t>staffID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“availability":10 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”staffID":”101", ”</a:t>
                      </a:r>
                      <a:r>
                        <a:rPr lang="en-IE" sz="1400" dirty="0" err="1">
                          <a:effectLst/>
                        </a:rPr>
                        <a:t>name":”xxx</a:t>
                      </a:r>
                      <a:r>
                        <a:rPr lang="en-IE" sz="14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”</a:t>
                      </a:r>
                      <a:r>
                        <a:rPr lang="en-IE" sz="1400" dirty="0" err="1">
                          <a:effectLst/>
                        </a:rPr>
                        <a:t>role":”xxx</a:t>
                      </a:r>
                      <a:r>
                        <a:rPr lang="en-IE" sz="1400" dirty="0">
                          <a:effectLst/>
                        </a:rPr>
                        <a:t>", “</a:t>
                      </a:r>
                      <a:r>
                        <a:rPr lang="en-IE" sz="1400" dirty="0" err="1">
                          <a:effectLst/>
                        </a:rPr>
                        <a:t>expertise":”xxx</a:t>
                      </a:r>
                      <a:r>
                        <a:rPr lang="en-IE" sz="1400" dirty="0">
                          <a:effectLst/>
                        </a:rPr>
                        <a:t>”,  ”availability”:10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9482913"/>
                  </a:ext>
                </a:extLst>
              </a:tr>
              <a:tr h="717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Delete staff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DELETE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/staff/</a:t>
                      </a:r>
                      <a:r>
                        <a:rPr lang="en-IE" sz="1400" dirty="0" err="1">
                          <a:effectLst/>
                        </a:rPr>
                        <a:t>staffID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r>
                        <a:rPr lang="en-IE" sz="1400" dirty="0">
                          <a:effectLst/>
                        </a:rPr>
                        <a:t> 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3609265963"/>
                  </a:ext>
                </a:extLst>
              </a:tr>
              <a:tr h="717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/costing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[  {…},{…},{…}  ]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89821562"/>
                  </a:ext>
                </a:extLst>
              </a:tr>
              <a:tr h="717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Find by role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/costing/role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 ”</a:t>
                      </a:r>
                      <a:r>
                        <a:rPr lang="en-IE" sz="1400" dirty="0" err="1">
                          <a:effectLst/>
                        </a:rPr>
                        <a:t>role":”Analyst</a:t>
                      </a:r>
                      <a:r>
                        <a:rPr lang="en-IE" sz="1400" dirty="0">
                          <a:effectLst/>
                        </a:rPr>
                        <a:t>", ”rate":”50“  }</a:t>
                      </a: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val="102595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Planned interface – Resource Management &amp; Booking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interface - Staff</dc:title>
  <dc:creator>Dervla Candon</dc:creator>
  <cp:lastModifiedBy>Dervla Candon</cp:lastModifiedBy>
  <cp:revision>2</cp:revision>
  <dcterms:created xsi:type="dcterms:W3CDTF">2020-12-09T19:32:45Z</dcterms:created>
  <dcterms:modified xsi:type="dcterms:W3CDTF">2020-12-09T19:45:16Z</dcterms:modified>
</cp:coreProperties>
</file>