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etropix" charset="1" panose="00000000000000000000"/>
      <p:regular r:id="rId14"/>
    </p:embeddedFont>
    <p:embeddedFont>
      <p:font typeface="Public Sans" charset="1" panose="00000000000000000000"/>
      <p:regular r:id="rId15"/>
    </p:embeddedFont>
    <p:embeddedFont>
      <p:font typeface="Open Sans" charset="1" panose="020B0606030504020204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../media/image27.png" Type="http://schemas.openxmlformats.org/officeDocument/2006/relationships/image"/><Relationship Id="rId29" Target="../media/image28.svg" Type="http://schemas.openxmlformats.org/officeDocument/2006/relationships/image"/><Relationship Id="rId3" Target="../media/image2.svg" Type="http://schemas.openxmlformats.org/officeDocument/2006/relationships/image"/><Relationship Id="rId30" Target="../media/image29.png" Type="http://schemas.openxmlformats.org/officeDocument/2006/relationships/image"/><Relationship Id="rId31" Target="../media/image30.svg" Type="http://schemas.openxmlformats.org/officeDocument/2006/relationships/image"/><Relationship Id="rId32" Target="../media/image31.png" Type="http://schemas.openxmlformats.org/officeDocument/2006/relationships/image"/><Relationship Id="rId33" Target="../media/image3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svg" Type="http://schemas.openxmlformats.org/officeDocument/2006/relationships/image"/><Relationship Id="rId11" Target="../media/image41.png" Type="http://schemas.openxmlformats.org/officeDocument/2006/relationships/image"/><Relationship Id="rId12" Target="../media/image42.svg" Type="http://schemas.openxmlformats.org/officeDocument/2006/relationships/image"/><Relationship Id="rId13" Target="../media/image43.png" Type="http://schemas.openxmlformats.org/officeDocument/2006/relationships/image"/><Relationship Id="rId14" Target="../media/image44.svg" Type="http://schemas.openxmlformats.org/officeDocument/2006/relationships/image"/><Relationship Id="rId15" Target="../media/image45.png" Type="http://schemas.openxmlformats.org/officeDocument/2006/relationships/image"/><Relationship Id="rId16" Target="../media/image46.svg" Type="http://schemas.openxmlformats.org/officeDocument/2006/relationships/image"/><Relationship Id="rId17" Target="../media/image47.png" Type="http://schemas.openxmlformats.org/officeDocument/2006/relationships/image"/><Relationship Id="rId18" Target="../media/image48.svg" Type="http://schemas.openxmlformats.org/officeDocument/2006/relationships/image"/><Relationship Id="rId19" Target="../media/image49.png" Type="http://schemas.openxmlformats.org/officeDocument/2006/relationships/image"/><Relationship Id="rId2" Target="../media/image33.png" Type="http://schemas.openxmlformats.org/officeDocument/2006/relationships/image"/><Relationship Id="rId20" Target="../media/image50.svg" Type="http://schemas.openxmlformats.org/officeDocument/2006/relationships/image"/><Relationship Id="rId21" Target="../media/image51.png" Type="http://schemas.openxmlformats.org/officeDocument/2006/relationships/image"/><Relationship Id="rId22" Target="../media/image52.svg" Type="http://schemas.openxmlformats.org/officeDocument/2006/relationships/image"/><Relationship Id="rId23" Target="../media/image53.png" Type="http://schemas.openxmlformats.org/officeDocument/2006/relationships/image"/><Relationship Id="rId24" Target="../media/image54.svg" Type="http://schemas.openxmlformats.org/officeDocument/2006/relationships/image"/><Relationship Id="rId25" Target="../media/image15.png" Type="http://schemas.openxmlformats.org/officeDocument/2006/relationships/image"/><Relationship Id="rId26" Target="../media/image16.svg" Type="http://schemas.openxmlformats.org/officeDocument/2006/relationships/image"/><Relationship Id="rId27" Target="../media/image55.png" Type="http://schemas.openxmlformats.org/officeDocument/2006/relationships/image"/><Relationship Id="rId28" Target="../media/image56.svg" Type="http://schemas.openxmlformats.org/officeDocument/2006/relationships/image"/><Relationship Id="rId29" Target="../media/image57.png" Type="http://schemas.openxmlformats.org/officeDocument/2006/relationships/image"/><Relationship Id="rId3" Target="../media/image34.svg" Type="http://schemas.openxmlformats.org/officeDocument/2006/relationships/image"/><Relationship Id="rId30" Target="../media/image58.svg" Type="http://schemas.openxmlformats.org/officeDocument/2006/relationships/image"/><Relationship Id="rId31" Target="../media/image59.png" Type="http://schemas.openxmlformats.org/officeDocument/2006/relationships/image"/><Relationship Id="rId32" Target="../media/image60.svg" Type="http://schemas.openxmlformats.org/officeDocument/2006/relationships/image"/><Relationship Id="rId33" Target="../media/image61.png" Type="http://schemas.openxmlformats.org/officeDocument/2006/relationships/image"/><Relationship Id="rId34" Target="../media/image62.svg" Type="http://schemas.openxmlformats.org/officeDocument/2006/relationships/image"/><Relationship Id="rId4" Target="slide2.xml" Type="http://schemas.openxmlformats.org/officeDocument/2006/relationships/slid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Relationship Id="rId9" Target="../media/image3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png" Type="http://schemas.openxmlformats.org/officeDocument/2006/relationships/image"/><Relationship Id="rId13" Target="../media/image24.svg" Type="http://schemas.openxmlformats.org/officeDocument/2006/relationships/image"/><Relationship Id="rId14" Target="../media/image25.png" Type="http://schemas.openxmlformats.org/officeDocument/2006/relationships/image"/><Relationship Id="rId15" Target="../media/image26.svg" Type="http://schemas.openxmlformats.org/officeDocument/2006/relationships/image"/><Relationship Id="rId16" Target="../media/image27.png" Type="http://schemas.openxmlformats.org/officeDocument/2006/relationships/image"/><Relationship Id="rId17" Target="../media/image28.svg" Type="http://schemas.openxmlformats.org/officeDocument/2006/relationships/image"/><Relationship Id="rId18" Target="../media/image29.png" Type="http://schemas.openxmlformats.org/officeDocument/2006/relationships/image"/><Relationship Id="rId19" Target="../media/image30.svg" Type="http://schemas.openxmlformats.org/officeDocument/2006/relationships/image"/><Relationship Id="rId2" Target="../media/image63.png" Type="http://schemas.openxmlformats.org/officeDocument/2006/relationships/image"/><Relationship Id="rId20" Target="slide2.xml" Type="http://schemas.openxmlformats.org/officeDocument/2006/relationships/slide"/><Relationship Id="rId21" Target="../media/image13.png" Type="http://schemas.openxmlformats.org/officeDocument/2006/relationships/image"/><Relationship Id="rId22" Target="../media/image14.svg" Type="http://schemas.openxmlformats.org/officeDocument/2006/relationships/image"/><Relationship Id="rId23" Target="../media/image65.png" Type="http://schemas.openxmlformats.org/officeDocument/2006/relationships/image"/><Relationship Id="rId3" Target="../media/image64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png" Type="http://schemas.openxmlformats.org/officeDocument/2006/relationships/image"/><Relationship Id="rId11" Target="../media/image42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14" Target="../media/image45.png" Type="http://schemas.openxmlformats.org/officeDocument/2006/relationships/image"/><Relationship Id="rId15" Target="../media/image46.svg" Type="http://schemas.openxmlformats.org/officeDocument/2006/relationships/image"/><Relationship Id="rId16" Target="../media/image47.png" Type="http://schemas.openxmlformats.org/officeDocument/2006/relationships/image"/><Relationship Id="rId17" Target="../media/image48.svg" Type="http://schemas.openxmlformats.org/officeDocument/2006/relationships/image"/><Relationship Id="rId18" Target="../media/image49.png" Type="http://schemas.openxmlformats.org/officeDocument/2006/relationships/image"/><Relationship Id="rId19" Target="../media/image50.svg" Type="http://schemas.openxmlformats.org/officeDocument/2006/relationships/image"/><Relationship Id="rId2" Target="../media/image33.png" Type="http://schemas.openxmlformats.org/officeDocument/2006/relationships/image"/><Relationship Id="rId20" Target="../media/image51.png" Type="http://schemas.openxmlformats.org/officeDocument/2006/relationships/image"/><Relationship Id="rId21" Target="../media/image52.svg" Type="http://schemas.openxmlformats.org/officeDocument/2006/relationships/image"/><Relationship Id="rId22" Target="../media/image53.png" Type="http://schemas.openxmlformats.org/officeDocument/2006/relationships/image"/><Relationship Id="rId23" Target="../media/image54.svg" Type="http://schemas.openxmlformats.org/officeDocument/2006/relationships/image"/><Relationship Id="rId24" Target="../media/image15.png" Type="http://schemas.openxmlformats.org/officeDocument/2006/relationships/image"/><Relationship Id="rId25" Target="../media/image16.svg" Type="http://schemas.openxmlformats.org/officeDocument/2006/relationships/image"/><Relationship Id="rId26" Target="../media/image55.png" Type="http://schemas.openxmlformats.org/officeDocument/2006/relationships/image"/><Relationship Id="rId27" Target="../media/image56.svg" Type="http://schemas.openxmlformats.org/officeDocument/2006/relationships/image"/><Relationship Id="rId28" Target="../media/image57.png" Type="http://schemas.openxmlformats.org/officeDocument/2006/relationships/image"/><Relationship Id="rId29" Target="../media/image58.svg" Type="http://schemas.openxmlformats.org/officeDocument/2006/relationships/image"/><Relationship Id="rId3" Target="../media/image34.svg" Type="http://schemas.openxmlformats.org/officeDocument/2006/relationships/image"/><Relationship Id="rId30" Target="../media/image59.png" Type="http://schemas.openxmlformats.org/officeDocument/2006/relationships/image"/><Relationship Id="rId31" Target="../media/image60.svg" Type="http://schemas.openxmlformats.org/officeDocument/2006/relationships/image"/><Relationship Id="rId32" Target="../media/image61.png" Type="http://schemas.openxmlformats.org/officeDocument/2006/relationships/image"/><Relationship Id="rId33" Target="../media/image62.svg" Type="http://schemas.openxmlformats.org/officeDocument/2006/relationships/image"/><Relationship Id="rId34" Target="../media/image66.jpeg" Type="http://schemas.openxmlformats.org/officeDocument/2006/relationships/image"/><Relationship Id="rId35" Target="../media/image67.jpe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Relationship Id="rId9" Target="../media/image4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13" Target="../media/image23.png" Type="http://schemas.openxmlformats.org/officeDocument/2006/relationships/image"/><Relationship Id="rId14" Target="../media/image24.svg" Type="http://schemas.openxmlformats.org/officeDocument/2006/relationships/image"/><Relationship Id="rId15" Target="../media/image25.png" Type="http://schemas.openxmlformats.org/officeDocument/2006/relationships/image"/><Relationship Id="rId16" Target="../media/image26.svg" Type="http://schemas.openxmlformats.org/officeDocument/2006/relationships/image"/><Relationship Id="rId17" Target="../media/image27.png" Type="http://schemas.openxmlformats.org/officeDocument/2006/relationships/image"/><Relationship Id="rId18" Target="../media/image28.svg" Type="http://schemas.openxmlformats.org/officeDocument/2006/relationships/image"/><Relationship Id="rId19" Target="../media/image29.png" Type="http://schemas.openxmlformats.org/officeDocument/2006/relationships/image"/><Relationship Id="rId2" Target="../media/image68.png" Type="http://schemas.openxmlformats.org/officeDocument/2006/relationships/image"/><Relationship Id="rId20" Target="../media/image30.svg" Type="http://schemas.openxmlformats.org/officeDocument/2006/relationships/image"/><Relationship Id="rId21" Target="slide2.xml" Type="http://schemas.openxmlformats.org/officeDocument/2006/relationships/slide"/><Relationship Id="rId22" Target="../media/image73.jpeg" Type="http://schemas.openxmlformats.org/officeDocument/2006/relationships/image"/><Relationship Id="rId3" Target="../media/image69.svg" Type="http://schemas.openxmlformats.org/officeDocument/2006/relationships/image"/><Relationship Id="rId4" Target="../media/image70.jpeg" Type="http://schemas.openxmlformats.org/officeDocument/2006/relationships/image"/><Relationship Id="rId5" Target="../media/image71.png" Type="http://schemas.openxmlformats.org/officeDocument/2006/relationships/image"/><Relationship Id="rId6" Target="../media/image72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74.png" Type="http://schemas.openxmlformats.org/officeDocument/2006/relationships/image"/><Relationship Id="rId5" Target="../media/image75.svg" Type="http://schemas.openxmlformats.org/officeDocument/2006/relationships/image"/><Relationship Id="rId6" Target="../media/image76.jpeg" Type="http://schemas.openxmlformats.org/officeDocument/2006/relationships/image"/><Relationship Id="rId7" Target="../media/image7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8.jpeg" Type="http://schemas.openxmlformats.org/officeDocument/2006/relationships/image"/><Relationship Id="rId3" Target="../media/image79.jpeg" Type="http://schemas.openxmlformats.org/officeDocument/2006/relationships/image"/><Relationship Id="rId4" Target="../media/image80.jpeg" Type="http://schemas.openxmlformats.org/officeDocument/2006/relationships/image"/><Relationship Id="rId5" Target="../media/image81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8.png" Type="http://schemas.openxmlformats.org/officeDocument/2006/relationships/image"/><Relationship Id="rId11" Target="../media/image89.svg" Type="http://schemas.openxmlformats.org/officeDocument/2006/relationships/image"/><Relationship Id="rId12" Target="../media/image90.png" Type="http://schemas.openxmlformats.org/officeDocument/2006/relationships/image"/><Relationship Id="rId13" Target="../media/image91.svg" Type="http://schemas.openxmlformats.org/officeDocument/2006/relationships/image"/><Relationship Id="rId14" Target="../media/image11.png" Type="http://schemas.openxmlformats.org/officeDocument/2006/relationships/image"/><Relationship Id="rId15" Target="../media/image12.svg" Type="http://schemas.openxmlformats.org/officeDocument/2006/relationships/image"/><Relationship Id="rId16" Target="../media/image13.png" Type="http://schemas.openxmlformats.org/officeDocument/2006/relationships/image"/><Relationship Id="rId17" Target="../media/image14.svg" Type="http://schemas.openxmlformats.org/officeDocument/2006/relationships/image"/><Relationship Id="rId18" Target="../media/image92.png" Type="http://schemas.openxmlformats.org/officeDocument/2006/relationships/image"/><Relationship Id="rId19" Target="../media/image93.svg" Type="http://schemas.openxmlformats.org/officeDocument/2006/relationships/image"/><Relationship Id="rId2" Target="../media/image33.png" Type="http://schemas.openxmlformats.org/officeDocument/2006/relationships/image"/><Relationship Id="rId20" Target="../media/image35.png" Type="http://schemas.openxmlformats.org/officeDocument/2006/relationships/image"/><Relationship Id="rId21" Target="../media/image36.svg" Type="http://schemas.openxmlformats.org/officeDocument/2006/relationships/image"/><Relationship Id="rId22" Target="../media/image37.png" Type="http://schemas.openxmlformats.org/officeDocument/2006/relationships/image"/><Relationship Id="rId23" Target="../media/image38.svg" Type="http://schemas.openxmlformats.org/officeDocument/2006/relationships/image"/><Relationship Id="rId24" Target="../media/image39.png" Type="http://schemas.openxmlformats.org/officeDocument/2006/relationships/image"/><Relationship Id="rId25" Target="../media/image40.svg" Type="http://schemas.openxmlformats.org/officeDocument/2006/relationships/image"/><Relationship Id="rId26" Target="../media/image41.png" Type="http://schemas.openxmlformats.org/officeDocument/2006/relationships/image"/><Relationship Id="rId27" Target="../media/image42.svg" Type="http://schemas.openxmlformats.org/officeDocument/2006/relationships/image"/><Relationship Id="rId28" Target="../media/image43.png" Type="http://schemas.openxmlformats.org/officeDocument/2006/relationships/image"/><Relationship Id="rId29" Target="../media/image44.svg" Type="http://schemas.openxmlformats.org/officeDocument/2006/relationships/image"/><Relationship Id="rId3" Target="../media/image34.svg" Type="http://schemas.openxmlformats.org/officeDocument/2006/relationships/image"/><Relationship Id="rId30" Target="../media/image45.png" Type="http://schemas.openxmlformats.org/officeDocument/2006/relationships/image"/><Relationship Id="rId31" Target="../media/image46.svg" Type="http://schemas.openxmlformats.org/officeDocument/2006/relationships/image"/><Relationship Id="rId32" Target="../media/image47.png" Type="http://schemas.openxmlformats.org/officeDocument/2006/relationships/image"/><Relationship Id="rId33" Target="../media/image48.svg" Type="http://schemas.openxmlformats.org/officeDocument/2006/relationships/image"/><Relationship Id="rId34" Target="../media/image49.png" Type="http://schemas.openxmlformats.org/officeDocument/2006/relationships/image"/><Relationship Id="rId35" Target="../media/image50.svg" Type="http://schemas.openxmlformats.org/officeDocument/2006/relationships/image"/><Relationship Id="rId36" Target="../media/image51.png" Type="http://schemas.openxmlformats.org/officeDocument/2006/relationships/image"/><Relationship Id="rId37" Target="../media/image52.svg" Type="http://schemas.openxmlformats.org/officeDocument/2006/relationships/image"/><Relationship Id="rId38" Target="../media/image53.png" Type="http://schemas.openxmlformats.org/officeDocument/2006/relationships/image"/><Relationship Id="rId39" Target="../media/image54.svg" Type="http://schemas.openxmlformats.org/officeDocument/2006/relationships/image"/><Relationship Id="rId4" Target="../media/image82.png" Type="http://schemas.openxmlformats.org/officeDocument/2006/relationships/image"/><Relationship Id="rId40" Target="../media/image15.png" Type="http://schemas.openxmlformats.org/officeDocument/2006/relationships/image"/><Relationship Id="rId41" Target="../media/image16.svg" Type="http://schemas.openxmlformats.org/officeDocument/2006/relationships/image"/><Relationship Id="rId5" Target="../media/image83.svg" Type="http://schemas.openxmlformats.org/officeDocument/2006/relationships/image"/><Relationship Id="rId6" Target="../media/image84.png" Type="http://schemas.openxmlformats.org/officeDocument/2006/relationships/image"/><Relationship Id="rId7" Target="../media/image85.svg" Type="http://schemas.openxmlformats.org/officeDocument/2006/relationships/image"/><Relationship Id="rId8" Target="../media/image86.png" Type="http://schemas.openxmlformats.org/officeDocument/2006/relationships/image"/><Relationship Id="rId9" Target="../media/image8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0043" y="3626446"/>
            <a:ext cx="782400" cy="1057297"/>
          </a:xfrm>
          <a:custGeom>
            <a:avLst/>
            <a:gdLst/>
            <a:ahLst/>
            <a:cxnLst/>
            <a:rect r="r" b="b" t="t" l="l"/>
            <a:pathLst>
              <a:path h="1057297" w="782400">
                <a:moveTo>
                  <a:pt x="0" y="0"/>
                </a:moveTo>
                <a:lnTo>
                  <a:pt x="782400" y="0"/>
                </a:lnTo>
                <a:lnTo>
                  <a:pt x="782400" y="1057296"/>
                </a:lnTo>
                <a:lnTo>
                  <a:pt x="0" y="10572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1249" y="2300667"/>
            <a:ext cx="1026639" cy="785846"/>
          </a:xfrm>
          <a:custGeom>
            <a:avLst/>
            <a:gdLst/>
            <a:ahLst/>
            <a:cxnLst/>
            <a:rect r="r" b="b" t="t" l="l"/>
            <a:pathLst>
              <a:path h="785846" w="1026639">
                <a:moveTo>
                  <a:pt x="0" y="0"/>
                </a:moveTo>
                <a:lnTo>
                  <a:pt x="1026639" y="0"/>
                </a:lnTo>
                <a:lnTo>
                  <a:pt x="1026639" y="785845"/>
                </a:lnTo>
                <a:lnTo>
                  <a:pt x="0" y="7858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3623" y="538933"/>
            <a:ext cx="961890" cy="1221800"/>
          </a:xfrm>
          <a:custGeom>
            <a:avLst/>
            <a:gdLst/>
            <a:ahLst/>
            <a:cxnLst/>
            <a:rect r="r" b="b" t="t" l="l"/>
            <a:pathLst>
              <a:path h="1221800" w="961890">
                <a:moveTo>
                  <a:pt x="0" y="0"/>
                </a:moveTo>
                <a:lnTo>
                  <a:pt x="961890" y="0"/>
                </a:lnTo>
                <a:lnTo>
                  <a:pt x="961890" y="1221801"/>
                </a:lnTo>
                <a:lnTo>
                  <a:pt x="0" y="1221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9442" y="5223676"/>
            <a:ext cx="930253" cy="980151"/>
          </a:xfrm>
          <a:custGeom>
            <a:avLst/>
            <a:gdLst/>
            <a:ahLst/>
            <a:cxnLst/>
            <a:rect r="r" b="b" t="t" l="l"/>
            <a:pathLst>
              <a:path h="980151" w="930253">
                <a:moveTo>
                  <a:pt x="0" y="0"/>
                </a:moveTo>
                <a:lnTo>
                  <a:pt x="930253" y="0"/>
                </a:lnTo>
                <a:lnTo>
                  <a:pt x="930253" y="980151"/>
                </a:lnTo>
                <a:lnTo>
                  <a:pt x="0" y="98015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02844" y="538933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788145" y="1764975"/>
            <a:ext cx="779562" cy="779562"/>
          </a:xfrm>
          <a:custGeom>
            <a:avLst/>
            <a:gdLst/>
            <a:ahLst/>
            <a:cxnLst/>
            <a:rect r="r" b="b" t="t" l="l"/>
            <a:pathLst>
              <a:path h="779562" w="779562">
                <a:moveTo>
                  <a:pt x="0" y="0"/>
                </a:moveTo>
                <a:lnTo>
                  <a:pt x="779562" y="0"/>
                </a:lnTo>
                <a:lnTo>
                  <a:pt x="779562" y="779562"/>
                </a:lnTo>
                <a:lnTo>
                  <a:pt x="0" y="779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60564" y="2162636"/>
            <a:ext cx="11366873" cy="3635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FFFFF"/>
                </a:solidFill>
                <a:latin typeface="Retropix"/>
              </a:rPr>
              <a:t>Projet</a:t>
            </a:r>
          </a:p>
          <a:p>
            <a:pPr algn="ctr">
              <a:lnSpc>
                <a:spcPts val="12999"/>
              </a:lnSpc>
            </a:pPr>
            <a:r>
              <a:rPr lang="en-US" sz="12999">
                <a:solidFill>
                  <a:srgbClr val="FFFFFF"/>
                </a:solidFill>
                <a:latin typeface="Retropix"/>
              </a:rPr>
              <a:t>Robotique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3004220" y="5206486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6702878" y="6285419"/>
            <a:ext cx="4882245" cy="909904"/>
            <a:chOff x="0" y="0"/>
            <a:chExt cx="6509659" cy="121320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509659" cy="1213205"/>
              <a:chOff x="0" y="0"/>
              <a:chExt cx="2180608" cy="4064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2180608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2180608">
                    <a:moveTo>
                      <a:pt x="1977408" y="0"/>
                    </a:moveTo>
                    <a:cubicBezTo>
                      <a:pt x="2089632" y="0"/>
                      <a:pt x="2180608" y="90976"/>
                      <a:pt x="2180608" y="203200"/>
                    </a:cubicBezTo>
                    <a:cubicBezTo>
                      <a:pt x="2180608" y="315424"/>
                      <a:pt x="2089632" y="406400"/>
                      <a:pt x="1977408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CCCCCC"/>
              </a:solidFill>
              <a:ln w="2857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2180608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605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1508337" y="368478"/>
              <a:ext cx="4396125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59"/>
                </a:lnSpc>
              </a:pPr>
              <a:r>
                <a:rPr lang="en-US" sz="2299">
                  <a:solidFill>
                    <a:srgbClr val="000000"/>
                  </a:solidFill>
                  <a:latin typeface="Public Sans"/>
                </a:rPr>
                <a:t>Futurama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605198" y="271737"/>
              <a:ext cx="689798" cy="669732"/>
            </a:xfrm>
            <a:custGeom>
              <a:avLst/>
              <a:gdLst/>
              <a:ahLst/>
              <a:cxnLst/>
              <a:rect r="r" b="b" t="t" l="l"/>
              <a:pathLst>
                <a:path h="669732" w="689798">
                  <a:moveTo>
                    <a:pt x="0" y="0"/>
                  </a:moveTo>
                  <a:lnTo>
                    <a:pt x="689798" y="0"/>
                  </a:lnTo>
                  <a:lnTo>
                    <a:pt x="689798" y="669731"/>
                  </a:lnTo>
                  <a:lnTo>
                    <a:pt x="0" y="6697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0" y="9052698"/>
            <a:ext cx="18288000" cy="1234302"/>
            <a:chOff x="0" y="0"/>
            <a:chExt cx="24384000" cy="1645736"/>
          </a:xfrm>
        </p:grpSpPr>
        <p:grpSp>
          <p:nvGrpSpPr>
            <p:cNvPr name="Group 17" id="17"/>
            <p:cNvGrpSpPr/>
            <p:nvPr/>
          </p:nvGrpSpPr>
          <p:grpSpPr>
            <a:xfrm rot="0">
              <a:off x="0" y="0"/>
              <a:ext cx="24384000" cy="1645736"/>
              <a:chOff x="0" y="0"/>
              <a:chExt cx="4816593" cy="325084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4816592" cy="325084"/>
              </a:xfrm>
              <a:custGeom>
                <a:avLst/>
                <a:gdLst/>
                <a:ahLst/>
                <a:cxnLst/>
                <a:rect r="r" b="b" t="t" l="l"/>
                <a:pathLst>
                  <a:path h="32508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325084"/>
                    </a:lnTo>
                    <a:lnTo>
                      <a:pt x="0" y="325084"/>
                    </a:lnTo>
                    <a:close/>
                  </a:path>
                </a:pathLst>
              </a:custGeom>
              <a:solidFill>
                <a:srgbClr val="CCCCCC"/>
              </a:solidFill>
              <a:ln w="95250" cap="sq">
                <a:solidFill>
                  <a:srgbClr val="CCCCCC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4816593" cy="363184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20" id="20"/>
            <p:cNvSpPr/>
            <p:nvPr/>
          </p:nvSpPr>
          <p:spPr>
            <a:xfrm flipH="false" flipV="false" rot="0">
              <a:off x="316552" y="286517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474997" y="436533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2" y="0"/>
                  </a:lnTo>
                  <a:lnTo>
                    <a:pt x="755812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897443" y="318086"/>
              <a:ext cx="1076085" cy="1009564"/>
            </a:xfrm>
            <a:custGeom>
              <a:avLst/>
              <a:gdLst/>
              <a:ahLst/>
              <a:cxnLst/>
              <a:rect r="r" b="b" t="t" l="l"/>
              <a:pathLst>
                <a:path h="1009564" w="1076085">
                  <a:moveTo>
                    <a:pt x="0" y="0"/>
                  </a:moveTo>
                  <a:lnTo>
                    <a:pt x="1076085" y="0"/>
                  </a:lnTo>
                  <a:lnTo>
                    <a:pt x="1076085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3194335" y="366127"/>
              <a:ext cx="883585" cy="913481"/>
            </a:xfrm>
            <a:custGeom>
              <a:avLst/>
              <a:gdLst/>
              <a:ahLst/>
              <a:cxnLst/>
              <a:rect r="r" b="b" t="t" l="l"/>
              <a:pathLst>
                <a:path h="913481" w="883585">
                  <a:moveTo>
                    <a:pt x="0" y="0"/>
                  </a:moveTo>
                  <a:lnTo>
                    <a:pt x="883585" y="0"/>
                  </a:lnTo>
                  <a:lnTo>
                    <a:pt x="883585" y="913481"/>
                  </a:lnTo>
                  <a:lnTo>
                    <a:pt x="0" y="913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5416372" y="377368"/>
              <a:ext cx="890999" cy="890999"/>
            </a:xfrm>
            <a:custGeom>
              <a:avLst/>
              <a:gdLst/>
              <a:ahLst/>
              <a:cxnLst/>
              <a:rect r="r" b="b" t="t" l="l"/>
              <a:pathLst>
                <a:path h="890999" w="890999">
                  <a:moveTo>
                    <a:pt x="0" y="0"/>
                  </a:moveTo>
                  <a:lnTo>
                    <a:pt x="890999" y="0"/>
                  </a:lnTo>
                  <a:lnTo>
                    <a:pt x="890999" y="890999"/>
                  </a:lnTo>
                  <a:lnTo>
                    <a:pt x="0" y="8909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4298727" y="342107"/>
              <a:ext cx="896838" cy="961522"/>
            </a:xfrm>
            <a:custGeom>
              <a:avLst/>
              <a:gdLst/>
              <a:ahLst/>
              <a:cxnLst/>
              <a:rect r="r" b="b" t="t" l="l"/>
              <a:pathLst>
                <a:path h="961522" w="896838">
                  <a:moveTo>
                    <a:pt x="0" y="0"/>
                  </a:moveTo>
                  <a:lnTo>
                    <a:pt x="896838" y="0"/>
                  </a:lnTo>
                  <a:lnTo>
                    <a:pt x="896838" y="961522"/>
                  </a:lnTo>
                  <a:lnTo>
                    <a:pt x="0" y="9615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6502778" y="318086"/>
              <a:ext cx="1207087" cy="1009564"/>
            </a:xfrm>
            <a:custGeom>
              <a:avLst/>
              <a:gdLst/>
              <a:ahLst/>
              <a:cxnLst/>
              <a:rect r="r" b="b" t="t" l="l"/>
              <a:pathLst>
                <a:path h="1009564" w="1207087">
                  <a:moveTo>
                    <a:pt x="0" y="0"/>
                  </a:moveTo>
                  <a:lnTo>
                    <a:pt x="1207088" y="0"/>
                  </a:lnTo>
                  <a:lnTo>
                    <a:pt x="1207088" y="1009564"/>
                  </a:lnTo>
                  <a:lnTo>
                    <a:pt x="0" y="10095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22163171" y="429379"/>
              <a:ext cx="1562297" cy="714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840"/>
                </a:lnSpc>
              </a:pPr>
              <a:r>
                <a:rPr lang="en-US" sz="3200">
                  <a:solidFill>
                    <a:srgbClr val="000000"/>
                  </a:solidFill>
                  <a:latin typeface="Retropix"/>
                </a:rPr>
                <a:t>11:11PM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773447" y="2991016"/>
            <a:ext cx="808959" cy="782484"/>
          </a:xfrm>
          <a:custGeom>
            <a:avLst/>
            <a:gdLst/>
            <a:ahLst/>
            <a:cxnLst/>
            <a:rect r="r" b="b" t="t" l="l"/>
            <a:pathLst>
              <a:path h="782484" w="808959">
                <a:moveTo>
                  <a:pt x="0" y="0"/>
                </a:moveTo>
                <a:lnTo>
                  <a:pt x="808959" y="0"/>
                </a:lnTo>
                <a:lnTo>
                  <a:pt x="808959" y="782484"/>
                </a:lnTo>
                <a:lnTo>
                  <a:pt x="0" y="782484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6036" y="1839339"/>
            <a:ext cx="14235927" cy="6629441"/>
            <a:chOff x="0" y="0"/>
            <a:chExt cx="3749380" cy="17460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49380" cy="1746026"/>
            </a:xfrm>
            <a:custGeom>
              <a:avLst/>
              <a:gdLst/>
              <a:ahLst/>
              <a:cxnLst/>
              <a:rect r="r" b="b" t="t" l="l"/>
              <a:pathLst>
                <a:path h="1746026" w="3749380">
                  <a:moveTo>
                    <a:pt x="0" y="0"/>
                  </a:moveTo>
                  <a:lnTo>
                    <a:pt x="3749380" y="0"/>
                  </a:lnTo>
                  <a:lnTo>
                    <a:pt x="3749380" y="1746026"/>
                  </a:lnTo>
                  <a:lnTo>
                    <a:pt x="0" y="1746026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49380" cy="1784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27854334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07747" y="716579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4" action="ppaction://hlinksldjump"/>
                </a:rPr>
                <a:t>Back to Agenda Page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600318" y="4759728"/>
            <a:ext cx="1658982" cy="4147456"/>
            <a:chOff x="0" y="0"/>
            <a:chExt cx="2211976" cy="55299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>
                <a:extLs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3207690">
            <a:off x="6778520" y="805608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235587" y="4383955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2474728" y="2252104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101924" y="2252104"/>
            <a:ext cx="7219920" cy="1201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4"/>
              </a:lnSpc>
            </a:pPr>
            <a:r>
              <a:rPr lang="en-US" sz="7884">
                <a:solidFill>
                  <a:srgbClr val="000000"/>
                </a:solidFill>
                <a:latin typeface="Retropix"/>
              </a:rPr>
              <a:t>Présentation</a:t>
            </a:r>
          </a:p>
        </p:txBody>
      </p:sp>
      <p:sp>
        <p:nvSpPr>
          <p:cNvPr name="Freeform 35" id="35"/>
          <p:cNvSpPr/>
          <p:nvPr/>
        </p:nvSpPr>
        <p:spPr>
          <a:xfrm flipH="false" flipV="false" rot="0">
            <a:off x="13344126" y="2353235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6" id="36"/>
          <p:cNvSpPr txBox="true"/>
          <p:nvPr/>
        </p:nvSpPr>
        <p:spPr>
          <a:xfrm rot="0">
            <a:off x="5329785" y="3873219"/>
            <a:ext cx="6992059" cy="861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5652">
                <a:solidFill>
                  <a:srgbClr val="000000"/>
                </a:solidFill>
                <a:latin typeface="Retropix"/>
              </a:rPr>
              <a:t>Futurama- Team 7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855967" y="5144535"/>
            <a:ext cx="3939695" cy="267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13"/>
              </a:lnSpc>
            </a:pPr>
            <a:r>
              <a:rPr lang="en-US" sz="2913">
                <a:solidFill>
                  <a:srgbClr val="000000"/>
                </a:solidFill>
                <a:latin typeface="Retropix"/>
              </a:rPr>
              <a:t>LI Laurrene  </a:t>
            </a:r>
          </a:p>
          <a:p>
            <a:pPr algn="ctr">
              <a:lnSpc>
                <a:spcPts val="2913"/>
              </a:lnSpc>
            </a:pPr>
            <a:r>
              <a:rPr lang="en-US" sz="2913">
                <a:solidFill>
                  <a:srgbClr val="000000"/>
                </a:solidFill>
                <a:latin typeface="Retropix"/>
              </a:rPr>
              <a:t>BAGADAD SAIB Rasheequa  </a:t>
            </a:r>
          </a:p>
          <a:p>
            <a:pPr algn="ctr">
              <a:lnSpc>
                <a:spcPts val="2913"/>
              </a:lnSpc>
            </a:pPr>
            <a:r>
              <a:rPr lang="en-US" sz="2913">
                <a:solidFill>
                  <a:srgbClr val="000000"/>
                </a:solidFill>
                <a:latin typeface="Retropix"/>
              </a:rPr>
              <a:t>AMADO Hugo</a:t>
            </a:r>
          </a:p>
          <a:p>
            <a:pPr algn="ctr">
              <a:lnSpc>
                <a:spcPts val="2913"/>
              </a:lnSpc>
            </a:pPr>
            <a:r>
              <a:rPr lang="en-US" sz="2913">
                <a:solidFill>
                  <a:srgbClr val="000000"/>
                </a:solidFill>
                <a:latin typeface="Retropix"/>
              </a:rPr>
              <a:t>KESKIN Derya </a:t>
            </a:r>
          </a:p>
          <a:p>
            <a:pPr algn="ctr">
              <a:lnSpc>
                <a:spcPts val="2913"/>
              </a:lnSpc>
            </a:pPr>
            <a:r>
              <a:rPr lang="en-US" sz="2913">
                <a:solidFill>
                  <a:srgbClr val="000000"/>
                </a:solidFill>
                <a:latin typeface="Retropix"/>
              </a:rPr>
              <a:t>BOUDALIL Somay</a:t>
            </a:r>
          </a:p>
          <a:p>
            <a:pPr algn="ctr">
              <a:lnSpc>
                <a:spcPts val="291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39964" y="1560512"/>
            <a:ext cx="6459869" cy="6459869"/>
            <a:chOff x="0" y="0"/>
            <a:chExt cx="8613159" cy="86131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613159" cy="8613159"/>
            </a:xfrm>
            <a:custGeom>
              <a:avLst/>
              <a:gdLst/>
              <a:ahLst/>
              <a:cxnLst/>
              <a:rect r="r" b="b" t="t" l="l"/>
              <a:pathLst>
                <a:path h="8613159" w="8613159">
                  <a:moveTo>
                    <a:pt x="0" y="0"/>
                  </a:moveTo>
                  <a:lnTo>
                    <a:pt x="8613159" y="0"/>
                  </a:lnTo>
                  <a:lnTo>
                    <a:pt x="8613159" y="8613159"/>
                  </a:lnTo>
                  <a:lnTo>
                    <a:pt x="0" y="861315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7852190" y="270416"/>
              <a:ext cx="418578" cy="404879"/>
            </a:xfrm>
            <a:custGeom>
              <a:avLst/>
              <a:gdLst/>
              <a:ahLst/>
              <a:cxnLst/>
              <a:rect r="r" b="b" t="t" l="l"/>
              <a:pathLst>
                <a:path h="404879" w="418578">
                  <a:moveTo>
                    <a:pt x="0" y="0"/>
                  </a:moveTo>
                  <a:lnTo>
                    <a:pt x="418578" y="0"/>
                  </a:lnTo>
                  <a:lnTo>
                    <a:pt x="418578" y="404879"/>
                  </a:lnTo>
                  <a:lnTo>
                    <a:pt x="0" y="404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0" action="ppaction://hlinksldjump"/>
                </a:rPr>
                <a:t>Back to Agenda Page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901632" y="856030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429174" y="2741241"/>
            <a:ext cx="10078872" cy="4897702"/>
          </a:xfrm>
          <a:custGeom>
            <a:avLst/>
            <a:gdLst/>
            <a:ahLst/>
            <a:cxnLst/>
            <a:rect r="r" b="b" t="t" l="l"/>
            <a:pathLst>
              <a:path h="4897702" w="10078872">
                <a:moveTo>
                  <a:pt x="0" y="0"/>
                </a:moveTo>
                <a:lnTo>
                  <a:pt x="10078872" y="0"/>
                </a:lnTo>
                <a:lnTo>
                  <a:pt x="10078872" y="4897702"/>
                </a:lnTo>
                <a:lnTo>
                  <a:pt x="0" y="4897702"/>
                </a:lnTo>
                <a:lnTo>
                  <a:pt x="0" y="0"/>
                </a:lnTo>
                <a:close/>
              </a:path>
            </a:pathLst>
          </a:custGeom>
          <a:blipFill>
            <a:blip r:embed="rId23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631831"/>
            <a:ext cx="7576787" cy="127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83"/>
              </a:lnSpc>
            </a:pPr>
            <a:r>
              <a:rPr lang="en-US" sz="8383">
                <a:solidFill>
                  <a:srgbClr val="FFFFFF"/>
                </a:solidFill>
                <a:latin typeface="Retropix"/>
              </a:rPr>
              <a:t>Organisation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239964" y="3019735"/>
            <a:ext cx="575501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Partage des taches sur Trello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239964" y="4466914"/>
            <a:ext cx="575501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Réunion visio/présentiel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239964" y="5692303"/>
            <a:ext cx="645986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création de ghithub et groupe whatsapp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749" y="1028700"/>
            <a:ext cx="17378397" cy="8009779"/>
            <a:chOff x="0" y="0"/>
            <a:chExt cx="4577026" cy="21095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77026" cy="2109571"/>
            </a:xfrm>
            <a:custGeom>
              <a:avLst/>
              <a:gdLst/>
              <a:ahLst/>
              <a:cxnLst/>
              <a:rect r="r" b="b" t="t" l="l"/>
              <a:pathLst>
                <a:path h="2109571" w="4577026">
                  <a:moveTo>
                    <a:pt x="0" y="0"/>
                  </a:moveTo>
                  <a:lnTo>
                    <a:pt x="4577026" y="0"/>
                  </a:lnTo>
                  <a:lnTo>
                    <a:pt x="4577026" y="2109571"/>
                  </a:lnTo>
                  <a:lnTo>
                    <a:pt x="0" y="2109571"/>
                  </a:lnTo>
                  <a:close/>
                </a:path>
              </a:pathLst>
            </a:custGeom>
            <a:solidFill>
              <a:srgbClr val="FEFF99"/>
            </a:solidFill>
            <a:ln w="95250" cap="sq">
              <a:solidFill>
                <a:srgbClr val="CCCCCC"/>
              </a:solidFill>
              <a:prstDash val="sysDot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577026" cy="2147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301375" y="0"/>
            <a:ext cx="20890750" cy="795781"/>
            <a:chOff x="0" y="0"/>
            <a:chExt cx="27854334" cy="106104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-1301375" y="9491219"/>
            <a:ext cx="20890750" cy="795781"/>
            <a:chOff x="0" y="0"/>
            <a:chExt cx="27854334" cy="1061041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27854334" cy="1061041"/>
              <a:chOff x="0" y="0"/>
              <a:chExt cx="5502091" cy="20958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5502091" cy="209588"/>
              </a:xfrm>
              <a:custGeom>
                <a:avLst/>
                <a:gdLst/>
                <a:ahLst/>
                <a:cxnLst/>
                <a:rect r="r" b="b" t="t" l="l"/>
                <a:pathLst>
                  <a:path h="209588" w="5502091">
                    <a:moveTo>
                      <a:pt x="0" y="0"/>
                    </a:moveTo>
                    <a:lnTo>
                      <a:pt x="5502091" y="0"/>
                    </a:lnTo>
                    <a:lnTo>
                      <a:pt x="5502091" y="209588"/>
                    </a:lnTo>
                    <a:lnTo>
                      <a:pt x="0" y="209588"/>
                    </a:lnTo>
                    <a:close/>
                  </a:path>
                </a:pathLst>
              </a:custGeom>
              <a:solidFill>
                <a:srgbClr val="1818B7"/>
              </a:solidFill>
              <a:ln w="95250" cap="sq">
                <a:solidFill>
                  <a:srgbClr val="1818B7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47625"/>
                <a:ext cx="5502091" cy="257213"/>
              </a:xfrm>
              <a:prstGeom prst="rect">
                <a:avLst/>
              </a:prstGeom>
            </p:spPr>
            <p:txBody>
              <a:bodyPr anchor="ctr" rtlCol="false" tIns="254000" lIns="254000" bIns="254000" rIns="254000"/>
              <a:lstStyle/>
              <a:p>
                <a:pPr algn="l">
                  <a:lnSpc>
                    <a:spcPts val="3499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439275" y="269112"/>
              <a:ext cx="26975784" cy="513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99"/>
                </a:lnSpc>
              </a:pPr>
              <a:r>
                <a:rPr lang="en-US" sz="2499">
                  <a:solidFill>
                    <a:srgbClr val="FFFFFF"/>
                  </a:solidFill>
                  <a:latin typeface="Retropix"/>
                </a:rPr>
                <a:t>Section Header • Section Header • Section Header • Section Header • Section Header • Section Header • Section Header • Section Header 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429809" y="5741654"/>
            <a:ext cx="1658982" cy="4147456"/>
            <a:chOff x="0" y="0"/>
            <a:chExt cx="2211976" cy="552994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8" id="28"/>
          <p:cNvSpPr/>
          <p:nvPr/>
        </p:nvSpPr>
        <p:spPr>
          <a:xfrm flipH="false" flipV="false" rot="3207690">
            <a:off x="964868" y="2885214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6" y="0"/>
                </a:lnTo>
                <a:lnTo>
                  <a:pt x="484736" y="825401"/>
                </a:lnTo>
                <a:lnTo>
                  <a:pt x="0" y="825401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6941454" y="2530106"/>
            <a:ext cx="635693" cy="654740"/>
          </a:xfrm>
          <a:custGeom>
            <a:avLst/>
            <a:gdLst/>
            <a:ahLst/>
            <a:cxnLst/>
            <a:rect r="r" b="b" t="t" l="l"/>
            <a:pathLst>
              <a:path h="654740" w="635693">
                <a:moveTo>
                  <a:pt x="0" y="0"/>
                </a:moveTo>
                <a:lnTo>
                  <a:pt x="635692" y="0"/>
                </a:lnTo>
                <a:lnTo>
                  <a:pt x="635692" y="654740"/>
                </a:lnTo>
                <a:lnTo>
                  <a:pt x="0" y="654740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408257" y="1028700"/>
            <a:ext cx="798979" cy="798979"/>
          </a:xfrm>
          <a:custGeom>
            <a:avLst/>
            <a:gdLst/>
            <a:ahLst/>
            <a:cxnLst/>
            <a:rect r="r" b="b" t="t" l="l"/>
            <a:pathLst>
              <a:path h="798979" w="798979">
                <a:moveTo>
                  <a:pt x="0" y="0"/>
                </a:moveTo>
                <a:lnTo>
                  <a:pt x="798979" y="0"/>
                </a:lnTo>
                <a:lnTo>
                  <a:pt x="798979" y="798979"/>
                </a:lnTo>
                <a:lnTo>
                  <a:pt x="0" y="798979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5235587" y="1428190"/>
            <a:ext cx="2527153" cy="473267"/>
          </a:xfrm>
          <a:custGeom>
            <a:avLst/>
            <a:gdLst/>
            <a:ahLst/>
            <a:cxnLst/>
            <a:rect r="r" b="b" t="t" l="l"/>
            <a:pathLst>
              <a:path h="473267" w="2527153">
                <a:moveTo>
                  <a:pt x="0" y="0"/>
                </a:moveTo>
                <a:lnTo>
                  <a:pt x="2527153" y="0"/>
                </a:lnTo>
                <a:lnTo>
                  <a:pt x="2527153" y="473266"/>
                </a:lnTo>
                <a:lnTo>
                  <a:pt x="0" y="473266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0488779" y="3011571"/>
            <a:ext cx="5482086" cy="5388717"/>
          </a:xfrm>
          <a:custGeom>
            <a:avLst/>
            <a:gdLst/>
            <a:ahLst/>
            <a:cxnLst/>
            <a:rect r="r" b="b" t="t" l="l"/>
            <a:pathLst>
              <a:path h="5388717" w="5482086">
                <a:moveTo>
                  <a:pt x="0" y="0"/>
                </a:moveTo>
                <a:lnTo>
                  <a:pt x="5482086" y="0"/>
                </a:lnTo>
                <a:lnTo>
                  <a:pt x="5482086" y="5388717"/>
                </a:lnTo>
                <a:lnTo>
                  <a:pt x="0" y="5388717"/>
                </a:lnTo>
                <a:lnTo>
                  <a:pt x="0" y="0"/>
                </a:lnTo>
                <a:close/>
              </a:path>
            </a:pathLst>
          </a:custGeom>
          <a:blipFill>
            <a:blip r:embed="rId34"/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0">
            <a:off x="4484429" y="3011571"/>
            <a:ext cx="5531060" cy="5388717"/>
          </a:xfrm>
          <a:custGeom>
            <a:avLst/>
            <a:gdLst/>
            <a:ahLst/>
            <a:cxnLst/>
            <a:rect r="r" b="b" t="t" l="l"/>
            <a:pathLst>
              <a:path h="5388717" w="5531060">
                <a:moveTo>
                  <a:pt x="0" y="0"/>
                </a:moveTo>
                <a:lnTo>
                  <a:pt x="5531061" y="0"/>
                </a:lnTo>
                <a:lnTo>
                  <a:pt x="5531061" y="5388717"/>
                </a:lnTo>
                <a:lnTo>
                  <a:pt x="0" y="5388717"/>
                </a:lnTo>
                <a:lnTo>
                  <a:pt x="0" y="0"/>
                </a:lnTo>
                <a:close/>
              </a:path>
            </a:pathLst>
          </a:custGeom>
          <a:blipFill>
            <a:blip r:embed="rId35"/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5041998" y="1250441"/>
            <a:ext cx="7631311" cy="1279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34"/>
              </a:lnSpc>
            </a:pPr>
            <a:r>
              <a:rPr lang="en-US" sz="8334">
                <a:solidFill>
                  <a:srgbClr val="000000"/>
                </a:solidFill>
                <a:latin typeface="Retropix"/>
              </a:rPr>
              <a:t>La 2D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-264320" y="2114882"/>
            <a:ext cx="6702531" cy="1125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9"/>
              </a:lnSpc>
            </a:pPr>
            <a:r>
              <a:rPr lang="en-US" sz="7319">
                <a:solidFill>
                  <a:srgbClr val="000000"/>
                </a:solidFill>
                <a:latin typeface="Retropix"/>
              </a:rPr>
              <a:t>Tkinter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925770" y="2174324"/>
            <a:ext cx="26081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</a:rPr>
              <a:t>Tracer carrer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07747" y="5303903"/>
            <a:ext cx="3371322" cy="837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39">
                <a:solidFill>
                  <a:srgbClr val="000000"/>
                </a:solidFill>
                <a:latin typeface="Open Sans"/>
              </a:rPr>
              <a:t>Avancer tout droit/test collision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7A7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22056" y="2084828"/>
            <a:ext cx="5963159" cy="5963159"/>
          </a:xfrm>
          <a:custGeom>
            <a:avLst/>
            <a:gdLst/>
            <a:ahLst/>
            <a:cxnLst/>
            <a:rect r="r" b="b" t="t" l="l"/>
            <a:pathLst>
              <a:path h="5963159" w="5963159">
                <a:moveTo>
                  <a:pt x="0" y="0"/>
                </a:moveTo>
                <a:lnTo>
                  <a:pt x="5963159" y="0"/>
                </a:lnTo>
                <a:lnTo>
                  <a:pt x="5963159" y="5963159"/>
                </a:lnTo>
                <a:lnTo>
                  <a:pt x="0" y="59631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22056" y="2694076"/>
            <a:ext cx="5822226" cy="5248530"/>
            <a:chOff x="0" y="0"/>
            <a:chExt cx="7762969" cy="699804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4"/>
            <a:srcRect l="20936" t="0" r="20936" b="0"/>
            <a:stretch>
              <a:fillRect/>
            </a:stretch>
          </p:blipFill>
          <p:spPr>
            <a:xfrm flipH="false" flipV="false">
              <a:off x="0" y="0"/>
              <a:ext cx="7762969" cy="6998040"/>
            </a:xfrm>
            <a:prstGeom prst="rect">
              <a:avLst/>
            </a:prstGeom>
          </p:spPr>
        </p:pic>
      </p:grpSp>
      <p:sp>
        <p:nvSpPr>
          <p:cNvPr name="Freeform 5" id="5"/>
          <p:cNvSpPr/>
          <p:nvPr/>
        </p:nvSpPr>
        <p:spPr>
          <a:xfrm flipH="false" flipV="false" rot="0">
            <a:off x="16285215" y="1187704"/>
            <a:ext cx="974085" cy="745618"/>
          </a:xfrm>
          <a:custGeom>
            <a:avLst/>
            <a:gdLst/>
            <a:ahLst/>
            <a:cxnLst/>
            <a:rect r="r" b="b" t="t" l="l"/>
            <a:pathLst>
              <a:path h="745618" w="974085">
                <a:moveTo>
                  <a:pt x="0" y="0"/>
                </a:moveTo>
                <a:lnTo>
                  <a:pt x="974085" y="0"/>
                </a:lnTo>
                <a:lnTo>
                  <a:pt x="974085" y="745617"/>
                </a:lnTo>
                <a:lnTo>
                  <a:pt x="0" y="74561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0" y="9052698"/>
            <a:ext cx="18288000" cy="1234302"/>
            <a:chOff x="0" y="0"/>
            <a:chExt cx="4816593" cy="3250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325084"/>
            </a:xfrm>
            <a:custGeom>
              <a:avLst/>
              <a:gdLst/>
              <a:ahLst/>
              <a:cxnLst/>
              <a:rect r="r" b="b" t="t" l="l"/>
              <a:pathLst>
                <a:path h="32508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25084"/>
                  </a:lnTo>
                  <a:lnTo>
                    <a:pt x="0" y="325084"/>
                  </a:lnTo>
                  <a:close/>
                </a:path>
              </a:pathLst>
            </a:custGeom>
            <a:solidFill>
              <a:srgbClr val="CCCCCC"/>
            </a:solidFill>
            <a:ln w="95250" cap="sq">
              <a:solidFill>
                <a:srgbClr val="CCCCCC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816593" cy="363184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237414" y="9267586"/>
            <a:ext cx="804526" cy="804526"/>
            <a:chOff x="0" y="0"/>
            <a:chExt cx="1072702" cy="10727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72702" cy="1072702"/>
            </a:xfrm>
            <a:custGeom>
              <a:avLst/>
              <a:gdLst/>
              <a:ahLst/>
              <a:cxnLst/>
              <a:rect r="r" b="b" t="t" l="l"/>
              <a:pathLst>
                <a:path h="1072702" w="1072702">
                  <a:moveTo>
                    <a:pt x="0" y="0"/>
                  </a:moveTo>
                  <a:lnTo>
                    <a:pt x="1072702" y="0"/>
                  </a:lnTo>
                  <a:lnTo>
                    <a:pt x="1072702" y="1072702"/>
                  </a:lnTo>
                  <a:lnTo>
                    <a:pt x="0" y="10727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58445" y="150016"/>
              <a:ext cx="755811" cy="772669"/>
            </a:xfrm>
            <a:custGeom>
              <a:avLst/>
              <a:gdLst/>
              <a:ahLst/>
              <a:cxnLst/>
              <a:rect r="r" b="b" t="t" l="l"/>
              <a:pathLst>
                <a:path h="772669" w="755811">
                  <a:moveTo>
                    <a:pt x="0" y="0"/>
                  </a:moveTo>
                  <a:lnTo>
                    <a:pt x="755811" y="0"/>
                  </a:lnTo>
                  <a:lnTo>
                    <a:pt x="755811" y="772670"/>
                  </a:lnTo>
                  <a:lnTo>
                    <a:pt x="0" y="7726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423082" y="9291263"/>
            <a:ext cx="807064" cy="757173"/>
          </a:xfrm>
          <a:custGeom>
            <a:avLst/>
            <a:gdLst/>
            <a:ahLst/>
            <a:cxnLst/>
            <a:rect r="r" b="b" t="t" l="l"/>
            <a:pathLst>
              <a:path h="757173" w="807064">
                <a:moveTo>
                  <a:pt x="0" y="0"/>
                </a:moveTo>
                <a:lnTo>
                  <a:pt x="807064" y="0"/>
                </a:lnTo>
                <a:lnTo>
                  <a:pt x="807064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395752" y="9327294"/>
            <a:ext cx="662689" cy="685111"/>
          </a:xfrm>
          <a:custGeom>
            <a:avLst/>
            <a:gdLst/>
            <a:ahLst/>
            <a:cxnLst/>
            <a:rect r="r" b="b" t="t" l="l"/>
            <a:pathLst>
              <a:path h="685111" w="662689">
                <a:moveTo>
                  <a:pt x="0" y="0"/>
                </a:moveTo>
                <a:lnTo>
                  <a:pt x="662688" y="0"/>
                </a:lnTo>
                <a:lnTo>
                  <a:pt x="662688" y="685110"/>
                </a:lnTo>
                <a:lnTo>
                  <a:pt x="0" y="6851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062279" y="9335724"/>
            <a:ext cx="668249" cy="668249"/>
          </a:xfrm>
          <a:custGeom>
            <a:avLst/>
            <a:gdLst/>
            <a:ahLst/>
            <a:cxnLst/>
            <a:rect r="r" b="b" t="t" l="l"/>
            <a:pathLst>
              <a:path h="668249" w="668249">
                <a:moveTo>
                  <a:pt x="0" y="0"/>
                </a:moveTo>
                <a:lnTo>
                  <a:pt x="668250" y="0"/>
                </a:lnTo>
                <a:lnTo>
                  <a:pt x="668250" y="668250"/>
                </a:lnTo>
                <a:lnTo>
                  <a:pt x="0" y="66825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224046" y="9309278"/>
            <a:ext cx="672629" cy="721142"/>
          </a:xfrm>
          <a:custGeom>
            <a:avLst/>
            <a:gdLst/>
            <a:ahLst/>
            <a:cxnLst/>
            <a:rect r="r" b="b" t="t" l="l"/>
            <a:pathLst>
              <a:path h="721142" w="672629">
                <a:moveTo>
                  <a:pt x="0" y="0"/>
                </a:moveTo>
                <a:lnTo>
                  <a:pt x="672628" y="0"/>
                </a:lnTo>
                <a:lnTo>
                  <a:pt x="672628" y="721142"/>
                </a:lnTo>
                <a:lnTo>
                  <a:pt x="0" y="72114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877084" y="9291263"/>
            <a:ext cx="905315" cy="757173"/>
          </a:xfrm>
          <a:custGeom>
            <a:avLst/>
            <a:gdLst/>
            <a:ahLst/>
            <a:cxnLst/>
            <a:rect r="r" b="b" t="t" l="l"/>
            <a:pathLst>
              <a:path h="757173" w="905315">
                <a:moveTo>
                  <a:pt x="0" y="0"/>
                </a:moveTo>
                <a:lnTo>
                  <a:pt x="905315" y="0"/>
                </a:lnTo>
                <a:lnTo>
                  <a:pt x="905315" y="757173"/>
                </a:lnTo>
                <a:lnTo>
                  <a:pt x="0" y="757173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109868" y="9297158"/>
            <a:ext cx="2801811" cy="712035"/>
            <a:chOff x="0" y="0"/>
            <a:chExt cx="737925" cy="18753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37925" cy="187532"/>
            </a:xfrm>
            <a:custGeom>
              <a:avLst/>
              <a:gdLst/>
              <a:ahLst/>
              <a:cxnLst/>
              <a:rect r="r" b="b" t="t" l="l"/>
              <a:pathLst>
                <a:path h="187532" w="737925">
                  <a:moveTo>
                    <a:pt x="0" y="0"/>
                  </a:moveTo>
                  <a:lnTo>
                    <a:pt x="737925" y="0"/>
                  </a:lnTo>
                  <a:lnTo>
                    <a:pt x="737925" y="187532"/>
                  </a:lnTo>
                  <a:lnTo>
                    <a:pt x="0" y="187532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737925" cy="254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40"/>
                </a:lnSpc>
                <a:spcBef>
                  <a:spcPct val="0"/>
                </a:spcBef>
              </a:pPr>
              <a:r>
                <a:rPr lang="en-US" sz="1600" u="sng">
                  <a:solidFill>
                    <a:srgbClr val="000000"/>
                  </a:solidFill>
                  <a:latin typeface="Retropix Bold"/>
                  <a:hlinkClick r:id="rId21" action="ppaction://hlinksldjump"/>
                </a:rPr>
                <a:t>Back to Agenda Page</a:t>
              </a: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107293" y="2091167"/>
            <a:ext cx="6119879" cy="6119879"/>
          </a:xfrm>
          <a:custGeom>
            <a:avLst/>
            <a:gdLst/>
            <a:ahLst/>
            <a:cxnLst/>
            <a:rect r="r" b="b" t="t" l="l"/>
            <a:pathLst>
              <a:path h="6119879" w="6119879">
                <a:moveTo>
                  <a:pt x="0" y="0"/>
                </a:moveTo>
                <a:lnTo>
                  <a:pt x="6119879" y="0"/>
                </a:lnTo>
                <a:lnTo>
                  <a:pt x="6119879" y="6119879"/>
                </a:lnTo>
                <a:lnTo>
                  <a:pt x="0" y="6119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107293" y="2694076"/>
            <a:ext cx="5974124" cy="5353911"/>
          </a:xfrm>
          <a:custGeom>
            <a:avLst/>
            <a:gdLst/>
            <a:ahLst/>
            <a:cxnLst/>
            <a:rect r="r" b="b" t="t" l="l"/>
            <a:pathLst>
              <a:path h="5353911" w="5974124">
                <a:moveTo>
                  <a:pt x="0" y="0"/>
                </a:moveTo>
                <a:lnTo>
                  <a:pt x="5974125" y="0"/>
                </a:lnTo>
                <a:lnTo>
                  <a:pt x="5974125" y="5353911"/>
                </a:lnTo>
                <a:lnTo>
                  <a:pt x="0" y="5353911"/>
                </a:lnTo>
                <a:lnTo>
                  <a:pt x="0" y="0"/>
                </a:lnTo>
                <a:close/>
              </a:path>
            </a:pathLst>
          </a:custGeom>
          <a:blipFill>
            <a:blip r:embed="rId22"/>
            <a:stretch>
              <a:fillRect l="-32483" t="-1155" r="-32483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65690" y="490989"/>
            <a:ext cx="13463783" cy="1260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4"/>
              </a:lnSpc>
            </a:pPr>
            <a:r>
              <a:rPr lang="en-US" sz="8294">
                <a:solidFill>
                  <a:srgbClr val="FFFFFF"/>
                </a:solidFill>
                <a:latin typeface="Retropix"/>
              </a:rPr>
              <a:t>La 3D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3724542" y="310007"/>
            <a:ext cx="11780244" cy="1622340"/>
            <a:chOff x="0" y="0"/>
            <a:chExt cx="15706993" cy="2163120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1415995"/>
              <a:ext cx="15706993" cy="747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71"/>
                </a:lnSpc>
              </a:pPr>
              <a:r>
                <a:rPr lang="en-US" sz="3336">
                  <a:solidFill>
                    <a:srgbClr val="FFFFFF"/>
                  </a:solidFill>
                  <a:latin typeface="Public Sans"/>
                </a:rPr>
                <a:t>Interface Graphique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-114300"/>
              <a:ext cx="15144141" cy="1194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6406"/>
                </a:lnSpc>
              </a:pPr>
              <a:r>
                <a:rPr lang="en-US" sz="5338">
                  <a:solidFill>
                    <a:srgbClr val="FFFFFF"/>
                  </a:solidFill>
                  <a:latin typeface="Retropix"/>
                </a:rPr>
                <a:t>Panda3D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9427" y="2712765"/>
            <a:ext cx="6868712" cy="6868712"/>
          </a:xfrm>
          <a:custGeom>
            <a:avLst/>
            <a:gdLst/>
            <a:ahLst/>
            <a:cxnLst/>
            <a:rect r="r" b="b" t="t" l="l"/>
            <a:pathLst>
              <a:path h="6868712" w="6868712">
                <a:moveTo>
                  <a:pt x="0" y="0"/>
                </a:moveTo>
                <a:lnTo>
                  <a:pt x="6868712" y="0"/>
                </a:lnTo>
                <a:lnTo>
                  <a:pt x="6868712" y="6868712"/>
                </a:lnTo>
                <a:lnTo>
                  <a:pt x="0" y="6868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473638" y="482432"/>
            <a:ext cx="9340725" cy="1189879"/>
            <a:chOff x="0" y="0"/>
            <a:chExt cx="2460109" cy="31338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60109" cy="313384"/>
            </a:xfrm>
            <a:custGeom>
              <a:avLst/>
              <a:gdLst/>
              <a:ahLst/>
              <a:cxnLst/>
              <a:rect r="r" b="b" t="t" l="l"/>
              <a:pathLst>
                <a:path h="313384" w="2460109">
                  <a:moveTo>
                    <a:pt x="0" y="0"/>
                  </a:moveTo>
                  <a:lnTo>
                    <a:pt x="2460109" y="0"/>
                  </a:lnTo>
                  <a:lnTo>
                    <a:pt x="2460109" y="313384"/>
                  </a:lnTo>
                  <a:lnTo>
                    <a:pt x="0" y="313384"/>
                  </a:lnTo>
                  <a:close/>
                </a:path>
              </a:pathLst>
            </a:custGeom>
            <a:solidFill>
              <a:srgbClr val="CCCCCC"/>
            </a:solidFill>
            <a:ln w="285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2460109" cy="456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179"/>
                </a:lnSpc>
                <a:spcBef>
                  <a:spcPct val="0"/>
                </a:spcBef>
              </a:pPr>
              <a:r>
                <a:rPr lang="en-US" sz="3699" u="sng">
                  <a:solidFill>
                    <a:srgbClr val="000000"/>
                  </a:solidFill>
                  <a:latin typeface="Retropix Bold"/>
                </a:rPr>
                <a:t>Passage au Robot Réel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888823" y="2712765"/>
            <a:ext cx="6868712" cy="6868712"/>
          </a:xfrm>
          <a:custGeom>
            <a:avLst/>
            <a:gdLst/>
            <a:ahLst/>
            <a:cxnLst/>
            <a:rect r="r" b="b" t="t" l="l"/>
            <a:pathLst>
              <a:path h="6868712" w="6868712">
                <a:moveTo>
                  <a:pt x="0" y="0"/>
                </a:moveTo>
                <a:lnTo>
                  <a:pt x="6868713" y="0"/>
                </a:lnTo>
                <a:lnTo>
                  <a:pt x="6868713" y="6868712"/>
                </a:lnTo>
                <a:lnTo>
                  <a:pt x="0" y="68687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3332579" y="3373134"/>
            <a:ext cx="3632825" cy="6299361"/>
          </a:xfrm>
          <a:custGeom>
            <a:avLst/>
            <a:gdLst/>
            <a:ahLst/>
            <a:cxnLst/>
            <a:rect r="r" b="b" t="t" l="l"/>
            <a:pathLst>
              <a:path h="6299361" w="3632825">
                <a:moveTo>
                  <a:pt x="0" y="0"/>
                </a:moveTo>
                <a:lnTo>
                  <a:pt x="3632826" y="0"/>
                </a:lnTo>
                <a:lnTo>
                  <a:pt x="3632826" y="6299362"/>
                </a:lnTo>
                <a:lnTo>
                  <a:pt x="0" y="62993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84" r="0" b="-284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48828" y="3855454"/>
            <a:ext cx="6288941" cy="5402846"/>
          </a:xfrm>
          <a:custGeom>
            <a:avLst/>
            <a:gdLst/>
            <a:ahLst/>
            <a:cxnLst/>
            <a:rect r="r" b="b" t="t" l="l"/>
            <a:pathLst>
              <a:path h="5402846" w="6288941">
                <a:moveTo>
                  <a:pt x="0" y="0"/>
                </a:moveTo>
                <a:lnTo>
                  <a:pt x="6288941" y="0"/>
                </a:lnTo>
                <a:lnTo>
                  <a:pt x="6288941" y="5402846"/>
                </a:lnTo>
                <a:lnTo>
                  <a:pt x="0" y="540284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7914" r="-1306" b="-77914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5827855" cy="10467682"/>
            <a:chOff x="0" y="0"/>
            <a:chExt cx="1534908" cy="2756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34908" cy="2756920"/>
            </a:xfrm>
            <a:custGeom>
              <a:avLst/>
              <a:gdLst/>
              <a:ahLst/>
              <a:cxnLst/>
              <a:rect r="r" b="b" t="t" l="l"/>
              <a:pathLst>
                <a:path h="2756920" w="1534908">
                  <a:moveTo>
                    <a:pt x="0" y="0"/>
                  </a:moveTo>
                  <a:lnTo>
                    <a:pt x="1534908" y="0"/>
                  </a:lnTo>
                  <a:lnTo>
                    <a:pt x="1534908" y="2756920"/>
                  </a:lnTo>
                  <a:lnTo>
                    <a:pt x="0" y="2756920"/>
                  </a:lnTo>
                  <a:close/>
                </a:path>
              </a:pathLst>
            </a:custGeom>
            <a:solidFill>
              <a:srgbClr val="067A7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534908" cy="2795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827855" y="149749"/>
            <a:ext cx="12434868" cy="2821526"/>
          </a:xfrm>
          <a:custGeom>
            <a:avLst/>
            <a:gdLst/>
            <a:ahLst/>
            <a:cxnLst/>
            <a:rect r="r" b="b" t="t" l="l"/>
            <a:pathLst>
              <a:path h="2821526" w="12434868">
                <a:moveTo>
                  <a:pt x="0" y="0"/>
                </a:moveTo>
                <a:lnTo>
                  <a:pt x="12434869" y="0"/>
                </a:lnTo>
                <a:lnTo>
                  <a:pt x="12434869" y="2821526"/>
                </a:lnTo>
                <a:lnTo>
                  <a:pt x="0" y="28215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202286" y="3777966"/>
            <a:ext cx="1946138" cy="2613022"/>
          </a:xfrm>
          <a:custGeom>
            <a:avLst/>
            <a:gdLst/>
            <a:ahLst/>
            <a:cxnLst/>
            <a:rect r="r" b="b" t="t" l="l"/>
            <a:pathLst>
              <a:path h="2613022" w="1946138">
                <a:moveTo>
                  <a:pt x="0" y="0"/>
                </a:moveTo>
                <a:lnTo>
                  <a:pt x="1946138" y="0"/>
                </a:lnTo>
                <a:lnTo>
                  <a:pt x="1946138" y="2613022"/>
                </a:lnTo>
                <a:lnTo>
                  <a:pt x="0" y="26130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300" t="-18087" r="-30600" b="-19681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32498" y="7008545"/>
            <a:ext cx="2085714" cy="2548872"/>
          </a:xfrm>
          <a:custGeom>
            <a:avLst/>
            <a:gdLst/>
            <a:ahLst/>
            <a:cxnLst/>
            <a:rect r="r" b="b" t="t" l="l"/>
            <a:pathLst>
              <a:path h="2548872" w="2085714">
                <a:moveTo>
                  <a:pt x="0" y="0"/>
                </a:moveTo>
                <a:lnTo>
                  <a:pt x="2085714" y="0"/>
                </a:lnTo>
                <a:lnTo>
                  <a:pt x="2085714" y="2548872"/>
                </a:lnTo>
                <a:lnTo>
                  <a:pt x="0" y="2548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575" t="0" r="-7575" b="-259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827855" y="3777966"/>
            <a:ext cx="10374431" cy="2328322"/>
          </a:xfrm>
          <a:custGeom>
            <a:avLst/>
            <a:gdLst/>
            <a:ahLst/>
            <a:cxnLst/>
            <a:rect r="r" b="b" t="t" l="l"/>
            <a:pathLst>
              <a:path h="2328322" w="10374431">
                <a:moveTo>
                  <a:pt x="0" y="0"/>
                </a:moveTo>
                <a:lnTo>
                  <a:pt x="10374431" y="0"/>
                </a:lnTo>
                <a:lnTo>
                  <a:pt x="10374431" y="2328321"/>
                </a:lnTo>
                <a:lnTo>
                  <a:pt x="0" y="23283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1" r="0" b="-55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853132" y="7223748"/>
            <a:ext cx="9797086" cy="2453815"/>
          </a:xfrm>
          <a:custGeom>
            <a:avLst/>
            <a:gdLst/>
            <a:ahLst/>
            <a:cxnLst/>
            <a:rect r="r" b="b" t="t" l="l"/>
            <a:pathLst>
              <a:path h="2453815" w="9797086">
                <a:moveTo>
                  <a:pt x="0" y="0"/>
                </a:moveTo>
                <a:lnTo>
                  <a:pt x="9797085" y="0"/>
                </a:lnTo>
                <a:lnTo>
                  <a:pt x="9797085" y="2453816"/>
                </a:lnTo>
                <a:lnTo>
                  <a:pt x="0" y="24538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26234" y="1019175"/>
            <a:ext cx="4799155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Retropix"/>
              </a:rPr>
              <a:t>La Caméra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884" y="3325251"/>
            <a:ext cx="5604087" cy="1351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9"/>
              </a:lnSpc>
            </a:pPr>
            <a:r>
              <a:rPr lang="en-US" sz="3863">
                <a:solidFill>
                  <a:srgbClr val="FFFFFF"/>
                </a:solidFill>
                <a:latin typeface="Open Sans Bold"/>
              </a:rPr>
              <a:t>Detection des couleurs</a:t>
            </a:r>
          </a:p>
          <a:p>
            <a:pPr algn="ctr">
              <a:lnSpc>
                <a:spcPts val="5409"/>
              </a:lnSpc>
            </a:pPr>
            <a:r>
              <a:rPr lang="en-US" sz="3863">
                <a:solidFill>
                  <a:srgbClr val="FFFFFF"/>
                </a:solidFill>
                <a:latin typeface="Open Sans Bold"/>
              </a:rPr>
              <a:t>des balises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3117" y="6068745"/>
            <a:ext cx="5201621" cy="187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3499">
                <a:solidFill>
                  <a:srgbClr val="FFFFFF"/>
                </a:solidFill>
                <a:latin typeface="Retropix"/>
              </a:rPr>
              <a:t>Une image RVB(rouge, vert,bleu) en image TSL (teinte, saturation, luminance).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72498" y="3125633"/>
            <a:ext cx="10545582" cy="44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7"/>
              </a:lnSpc>
            </a:pPr>
            <a:r>
              <a:rPr lang="en-US" sz="2519">
                <a:solidFill>
                  <a:srgbClr val="000000"/>
                </a:solidFill>
                <a:latin typeface="Open Sans Bold"/>
              </a:rPr>
              <a:t>extraction des couelurs de la balises avec les couleurs interverties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35878" y="6341405"/>
            <a:ext cx="6449131" cy="882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1"/>
              </a:lnSpc>
            </a:pPr>
            <a:r>
              <a:rPr lang="en-US" sz="2529">
                <a:solidFill>
                  <a:srgbClr val="000000"/>
                </a:solidFill>
                <a:latin typeface="Open Sans Bold"/>
              </a:rPr>
              <a:t>extraction des couleurs d’une image d’un environnement aleatoires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816736" y="-5817236"/>
            <a:ext cx="21921472" cy="21921472"/>
          </a:xfrm>
          <a:custGeom>
            <a:avLst/>
            <a:gdLst/>
            <a:ahLst/>
            <a:cxnLst/>
            <a:rect r="r" b="b" t="t" l="l"/>
            <a:pathLst>
              <a:path h="21921472" w="21921472">
                <a:moveTo>
                  <a:pt x="0" y="0"/>
                </a:moveTo>
                <a:lnTo>
                  <a:pt x="21921472" y="0"/>
                </a:lnTo>
                <a:lnTo>
                  <a:pt x="21921472" y="21921472"/>
                </a:lnTo>
                <a:lnTo>
                  <a:pt x="0" y="219214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051798" y="6727729"/>
            <a:ext cx="7151220" cy="2327397"/>
          </a:xfrm>
          <a:custGeom>
            <a:avLst/>
            <a:gdLst/>
            <a:ahLst/>
            <a:cxnLst/>
            <a:rect r="r" b="b" t="t" l="l"/>
            <a:pathLst>
              <a:path h="2327397" w="7151220">
                <a:moveTo>
                  <a:pt x="0" y="0"/>
                </a:moveTo>
                <a:lnTo>
                  <a:pt x="7151219" y="0"/>
                </a:lnTo>
                <a:lnTo>
                  <a:pt x="7151219" y="2327397"/>
                </a:lnTo>
                <a:lnTo>
                  <a:pt x="0" y="23273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77168" y="1724416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33126" y="0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7"/>
                </a:lnTo>
                <a:lnTo>
                  <a:pt x="0" y="368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23812" y="-5528151"/>
            <a:ext cx="4364264" cy="8728529"/>
          </a:xfrm>
          <a:custGeom>
            <a:avLst/>
            <a:gdLst/>
            <a:ahLst/>
            <a:cxnLst/>
            <a:rect r="r" b="b" t="t" l="l"/>
            <a:pathLst>
              <a:path h="8728529" w="4364264">
                <a:moveTo>
                  <a:pt x="0" y="0"/>
                </a:moveTo>
                <a:lnTo>
                  <a:pt x="4364264" y="0"/>
                </a:lnTo>
                <a:lnTo>
                  <a:pt x="4364264" y="8728529"/>
                </a:lnTo>
                <a:lnTo>
                  <a:pt x="0" y="87285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443210" y="2152891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05944" y="2391347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2"/>
                </a:lnTo>
                <a:lnTo>
                  <a:pt x="0" y="524790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958123" y="2643525"/>
            <a:ext cx="10495805" cy="5247903"/>
          </a:xfrm>
          <a:custGeom>
            <a:avLst/>
            <a:gdLst/>
            <a:ahLst/>
            <a:cxnLst/>
            <a:rect r="r" b="b" t="t" l="l"/>
            <a:pathLst>
              <a:path h="5247903" w="10495805">
                <a:moveTo>
                  <a:pt x="0" y="0"/>
                </a:moveTo>
                <a:lnTo>
                  <a:pt x="10495805" y="0"/>
                </a:lnTo>
                <a:lnTo>
                  <a:pt x="10495805" y="5247903"/>
                </a:lnTo>
                <a:lnTo>
                  <a:pt x="0" y="52479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27848" y="2909472"/>
            <a:ext cx="581810" cy="581810"/>
          </a:xfrm>
          <a:custGeom>
            <a:avLst/>
            <a:gdLst/>
            <a:ahLst/>
            <a:cxnLst/>
            <a:rect r="r" b="b" t="t" l="l"/>
            <a:pathLst>
              <a:path h="581810" w="581810">
                <a:moveTo>
                  <a:pt x="0" y="0"/>
                </a:moveTo>
                <a:lnTo>
                  <a:pt x="581810" y="0"/>
                </a:lnTo>
                <a:lnTo>
                  <a:pt x="581810" y="581811"/>
                </a:lnTo>
                <a:lnTo>
                  <a:pt x="0" y="58181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848391" y="7478728"/>
            <a:ext cx="484735" cy="825401"/>
          </a:xfrm>
          <a:custGeom>
            <a:avLst/>
            <a:gdLst/>
            <a:ahLst/>
            <a:cxnLst/>
            <a:rect r="r" b="b" t="t" l="l"/>
            <a:pathLst>
              <a:path h="825401" w="484735">
                <a:moveTo>
                  <a:pt x="0" y="0"/>
                </a:moveTo>
                <a:lnTo>
                  <a:pt x="484735" y="0"/>
                </a:lnTo>
                <a:lnTo>
                  <a:pt x="484735" y="825400"/>
                </a:lnTo>
                <a:lnTo>
                  <a:pt x="0" y="825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569053" y="2909472"/>
            <a:ext cx="613646" cy="613646"/>
          </a:xfrm>
          <a:custGeom>
            <a:avLst/>
            <a:gdLst/>
            <a:ahLst/>
            <a:cxnLst/>
            <a:rect r="r" b="b" t="t" l="l"/>
            <a:pathLst>
              <a:path h="613646" w="613646">
                <a:moveTo>
                  <a:pt x="0" y="0"/>
                </a:moveTo>
                <a:lnTo>
                  <a:pt x="613646" y="0"/>
                </a:lnTo>
                <a:lnTo>
                  <a:pt x="613646" y="613646"/>
                </a:lnTo>
                <a:lnTo>
                  <a:pt x="0" y="6136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572626" y="1323946"/>
            <a:ext cx="1658982" cy="4147456"/>
            <a:chOff x="0" y="0"/>
            <a:chExt cx="2211976" cy="552994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105988" y="0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>
                <a:extLs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4">
                <a:extLst>
                  <a:ext uri="{96DAC541-7B7A-43D3-8B79-37D633B846F1}">
                    <asvg:svgBlip xmlns:asvg="http://schemas.microsoft.com/office/drawing/2016/SVG/main" r:embed="rId2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105988" y="2211976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9"/>
                  </a:lnTo>
                  <a:lnTo>
                    <a:pt x="0" y="11059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1105988" y="1105988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1105988" y="3317965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0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105988" y="4423953"/>
              <a:ext cx="1105988" cy="1105988"/>
            </a:xfrm>
            <a:custGeom>
              <a:avLst/>
              <a:gdLst/>
              <a:ahLst/>
              <a:cxnLst/>
              <a:rect r="r" b="b" t="t" l="l"/>
              <a:pathLst>
                <a:path h="1105988" w="1105988">
                  <a:moveTo>
                    <a:pt x="0" y="0"/>
                  </a:moveTo>
                  <a:lnTo>
                    <a:pt x="1105988" y="0"/>
                  </a:lnTo>
                  <a:lnTo>
                    <a:pt x="1105988" y="1105988"/>
                  </a:lnTo>
                  <a:lnTo>
                    <a:pt x="0" y="11059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284474" y="4613333"/>
              <a:ext cx="749016" cy="727227"/>
            </a:xfrm>
            <a:custGeom>
              <a:avLst/>
              <a:gdLst/>
              <a:ahLst/>
              <a:cxnLst/>
              <a:rect r="r" b="b" t="t" l="l"/>
              <a:pathLst>
                <a:path h="727227" w="749016">
                  <a:moveTo>
                    <a:pt x="0" y="0"/>
                  </a:moveTo>
                  <a:lnTo>
                    <a:pt x="749016" y="0"/>
                  </a:lnTo>
                  <a:lnTo>
                    <a:pt x="749016" y="727227"/>
                  </a:lnTo>
                  <a:lnTo>
                    <a:pt x="0" y="7272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4045617" y="8444541"/>
            <a:ext cx="3684917" cy="3684917"/>
          </a:xfrm>
          <a:custGeom>
            <a:avLst/>
            <a:gdLst/>
            <a:ahLst/>
            <a:cxnLst/>
            <a:rect r="r" b="b" t="t" l="l"/>
            <a:pathLst>
              <a:path h="3684917" w="3684917">
                <a:moveTo>
                  <a:pt x="0" y="0"/>
                </a:moveTo>
                <a:lnTo>
                  <a:pt x="3684918" y="0"/>
                </a:lnTo>
                <a:lnTo>
                  <a:pt x="3684918" y="3684918"/>
                </a:lnTo>
                <a:lnTo>
                  <a:pt x="0" y="36849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5839745" y="6156452"/>
            <a:ext cx="6608510" cy="786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177"/>
              </a:lnSpc>
            </a:pPr>
            <a:r>
              <a:rPr lang="en-US" sz="5177">
                <a:solidFill>
                  <a:srgbClr val="000000"/>
                </a:solidFill>
                <a:latin typeface="Retropix"/>
              </a:rPr>
              <a:t>Merci</a:t>
            </a:r>
            <a:r>
              <a:rPr lang="en-US" sz="5177" u="none">
                <a:solidFill>
                  <a:srgbClr val="000000"/>
                </a:solidFill>
                <a:latin typeface="Retropix"/>
              </a:rPr>
              <a:t>!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676293" y="6409695"/>
            <a:ext cx="893541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3529985" y="4677051"/>
            <a:ext cx="11228029" cy="133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96"/>
              </a:lnSpc>
            </a:pPr>
            <a:r>
              <a:rPr lang="en-US" sz="8796">
                <a:solidFill>
                  <a:srgbClr val="000000"/>
                </a:solidFill>
                <a:latin typeface="Retropix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397712" y="2864274"/>
            <a:ext cx="8935414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DAGGzZqEA1U</dc:identifier>
  <dcterms:modified xsi:type="dcterms:W3CDTF">2011-08-01T06:04:30Z</dcterms:modified>
  <cp:revision>1</cp:revision>
  <dc:title>Teal Grey Blue Trendy Retro Digitalism Creative Presentation</dc:title>
</cp:coreProperties>
</file>