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001D1-99A7-E5E3-5884-C4F71B8E1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FA7969-005B-FB4D-CF17-EE7A629F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C19D15-2D1B-4AC9-D286-11F3F4A8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B74F4-0C94-AEE9-3D6A-36DC5D4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B4F44-627F-6C49-0AE4-7E7980D8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DDFEC-FB15-1213-AC8D-55E1E497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38603C-5D59-5064-32F3-00143532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509D27-BFCB-F66B-594B-2176F4C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3222E-2B1F-2694-21CA-50524118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215E5-E910-E33E-8A42-830ABEA9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8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94B9C1-E94B-938B-B8F6-7AA2CBD1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4FCFC-8335-A301-0340-948886BE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88BD0-5717-8C7D-D29A-43B0F14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13D04-E589-CADA-71AF-6D8E63AC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FB2F51-A8A3-6B3F-C92A-C24C9F4F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20AB-1CA4-D045-3ED3-6B7930F9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10E16-E735-A7B6-2D55-9967BD86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7AC14-5DAE-3EA1-2545-100E376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F019FB-0782-AFB4-6D60-FED2BC3A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8EC04-0380-EDFD-1567-34DEA565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23493-E265-B191-FF3B-FED9FCD8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D3F13B-3887-BEA8-FCF6-105E369E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AF4F9-8900-FA54-9C34-40CA3D0C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E6B96-A937-BF47-AA65-EB5D48B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7B945-1DA3-81DE-385F-6A2B7CA3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B6D0D-FD6D-AB41-C8BB-8022CD4D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F6A8B-7EA2-8363-3AAD-DA990ABBE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42513D-055A-1CEF-DDDF-BB7EE307D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AFC0B-BB10-152A-7CC2-3058107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218CA-FB6C-40DD-2F97-72F55557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3999B-E227-D441-ABF1-D15E09E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1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FB00-2213-DF3B-0E9C-ACCA3135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00E2C4-427E-EAD3-5C30-6B340E97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D4EF2B-F511-A100-0AA5-5102B6B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D5D7CC-3B81-2E20-9615-74E836B16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26A110-F4B9-E75D-27FD-2481C001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8702E7-66EC-4E33-B232-4FB29F0C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3B5C99-33DC-8595-049C-D9D9312C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59F00B-D559-F370-40EB-B4794D17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3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88AF-A033-1D7B-5B0A-929354E1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727916-FDB1-C9D4-6A91-21BC1C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F37566-E23C-32E5-6C17-CD3F31E3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CD3FC0-A61B-B343-CE6F-5C9556CF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0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2A381-6400-1346-DB0F-FCAB1847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D0DC26-3F2B-3928-D952-77DAD1B5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F3CED-DB67-5D1E-1523-2BA1E51A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DEA88-DB50-8AA5-B64F-1979C5D2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C4894-EBD0-BF4F-EF5A-613EDD88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C980E3-AABD-0658-D711-F083CB36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EC0AA6-39E7-296F-15FA-95E2829E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8EBA4C-3436-7817-5ED9-F402AD7F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2A12AC-F119-E0AE-939E-7FCDCCB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0F70-E2B6-CDD3-4A38-C79C1C5C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64E9C4-81DE-2DA9-811E-45A68C825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B4BF94-5401-7AFC-F60B-5B1336FA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0C75D-AB27-C9E2-6D08-84D17A48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6C5BF5-952B-B19A-2594-E5442512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51B1A-106F-E1EA-1218-AEAB1265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D4BCD-4A4A-11AA-3A65-B717D4C7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8DA22-786D-B18E-CE36-144A7FB0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AA44E-BA9D-80FA-6897-E85354778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9AB5-C8F0-4669-8146-B92CEF6C35C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B74642-EA07-6494-0FBF-2C0B711A4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AD2BF-D6EC-E327-9401-558862555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6955-BEDE-45AF-9304-F1AC1D13B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5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14301-46A8-4652-46D6-C6985C487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</a:t>
            </a:r>
            <a:r>
              <a:rPr lang="ru-RU" dirty="0" err="1"/>
              <a:t>Крипке</a:t>
            </a:r>
            <a:r>
              <a:rPr lang="ru-RU" dirty="0"/>
              <a:t> для кофемашины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315962-8DCA-0F56-DB04-462A3E339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Державин Андрей, М01-306</a:t>
            </a:r>
          </a:p>
        </p:txBody>
      </p:sp>
    </p:spTree>
    <p:extLst>
      <p:ext uri="{BB962C8B-B14F-4D97-AF65-F5344CB8AC3E}">
        <p14:creationId xmlns:p14="http://schemas.microsoft.com/office/powerpoint/2010/main" val="40080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CD49E-91E9-C78F-1666-002755C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состояний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0649BB8-6555-E7D9-35A9-6DBEBEA1C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57910"/>
              </p:ext>
            </p:extLst>
          </p:nvPr>
        </p:nvGraphicFramePr>
        <p:xfrm>
          <a:off x="6730736" y="365125"/>
          <a:ext cx="5461264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32">
                  <a:extLst>
                    <a:ext uri="{9D8B030D-6E8A-4147-A177-3AD203B41FA5}">
                      <a16:colId xmlns:a16="http://schemas.microsoft.com/office/drawing/2014/main" val="170193485"/>
                    </a:ext>
                  </a:extLst>
                </a:gridCol>
                <a:gridCol w="2730632">
                  <a:extLst>
                    <a:ext uri="{9D8B030D-6E8A-4147-A177-3AD203B41FA5}">
                      <a16:colId xmlns:a16="http://schemas.microsoft.com/office/drawing/2014/main" val="1045302929"/>
                    </a:ext>
                  </a:extLst>
                </a:gridCol>
              </a:tblGrid>
              <a:tr h="225335">
                <a:tc>
                  <a:txBody>
                    <a:bodyPr/>
                    <a:lstStyle/>
                    <a:p>
                      <a:r>
                        <a:rPr lang="ru-RU" dirty="0"/>
                        <a:t>Предикат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43781"/>
                  </a:ext>
                </a:extLst>
              </a:tr>
              <a:tr h="225335">
                <a:tc>
                  <a:txBody>
                    <a:bodyPr/>
                    <a:lstStyle/>
                    <a:p>
                      <a:r>
                        <a:rPr lang="en-US" dirty="0" err="1"/>
                        <a:t>init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Начальное состояние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70448"/>
                  </a:ext>
                </a:extLst>
              </a:tr>
              <a:tr h="225335">
                <a:tc>
                  <a:txBody>
                    <a:bodyPr/>
                    <a:lstStyle/>
                    <a:p>
                      <a:r>
                        <a:rPr lang="en-US" dirty="0"/>
                        <a:t>menu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Меню выбора напитка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03725"/>
                  </a:ext>
                </a:extLst>
              </a:tr>
              <a:tr h="225335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Терминал оплаты включен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3225"/>
                  </a:ext>
                </a:extLst>
              </a:tr>
              <a:tr h="225335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Стакан поставлен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22044"/>
                  </a:ext>
                </a:extLst>
              </a:tr>
              <a:tr h="225335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наличия кофе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запущена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07886"/>
                  </a:ext>
                </a:extLst>
              </a:tr>
              <a:tr h="394336">
                <a:tc>
                  <a:txBody>
                    <a:bodyPr/>
                    <a:lstStyle/>
                    <a:p>
                      <a:r>
                        <a:rPr lang="en-US" dirty="0" err="1"/>
                        <a:t>opc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Открыта крышка для </a:t>
                      </a:r>
                      <a:r>
                        <a:rPr lang="ru-RU" dirty="0" err="1"/>
                        <a:t>насыпания</a:t>
                      </a:r>
                      <a:r>
                        <a:rPr lang="ru-RU" dirty="0"/>
                        <a:t> кофе в стакан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7375"/>
                  </a:ext>
                </a:extLst>
              </a:tr>
              <a:tr h="225335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 кран с кипятком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66633"/>
                  </a:ext>
                </a:extLst>
              </a:tr>
              <a:tr h="39433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Введён верный пароль администратора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73561"/>
                  </a:ext>
                </a:extLst>
              </a:tr>
              <a:tr h="394336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Открыта крышка для добавления кофе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822"/>
                  </a:ext>
                </a:extLst>
              </a:tr>
              <a:tr h="394336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Машина ожидает уборку стакана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98351"/>
                  </a:ext>
                </a:extLst>
              </a:tr>
              <a:tr h="394336">
                <a:tc>
                  <a:txBody>
                    <a:bodyPr/>
                    <a:lstStyle/>
                    <a:p>
                      <a:r>
                        <a:rPr lang="en-US" dirty="0" err="1"/>
                        <a:t>nog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Сообщение об </a:t>
                      </a:r>
                      <a:r>
                        <a:rPr lang="ru-RU" dirty="0" err="1"/>
                        <a:t>отсутсвии</a:t>
                      </a:r>
                      <a:r>
                        <a:rPr lang="ru-RU" dirty="0"/>
                        <a:t> стакана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8921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7781195-1227-B5CF-AE67-9DDE0D05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31632"/>
              </p:ext>
            </p:extLst>
          </p:nvPr>
        </p:nvGraphicFramePr>
        <p:xfrm>
          <a:off x="250334" y="1285335"/>
          <a:ext cx="5642202" cy="54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101">
                  <a:extLst>
                    <a:ext uri="{9D8B030D-6E8A-4147-A177-3AD203B41FA5}">
                      <a16:colId xmlns:a16="http://schemas.microsoft.com/office/drawing/2014/main" val="1016854363"/>
                    </a:ext>
                  </a:extLst>
                </a:gridCol>
                <a:gridCol w="2821101">
                  <a:extLst>
                    <a:ext uri="{9D8B030D-6E8A-4147-A177-3AD203B41FA5}">
                      <a16:colId xmlns:a16="http://schemas.microsoft.com/office/drawing/2014/main" val="3506295209"/>
                    </a:ext>
                  </a:extLst>
                </a:gridCol>
              </a:tblGrid>
              <a:tr h="378095">
                <a:tc>
                  <a:txBody>
                    <a:bodyPr/>
                    <a:lstStyle/>
                    <a:p>
                      <a:r>
                        <a:rPr lang="ru-RU" dirty="0"/>
                        <a:t>Состояние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08128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Начальное состояние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79869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Меню выбора напитка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8431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Оплата напитка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61065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наличия кофе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76108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Наливание чая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95038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Ожидание пароля админа для открытия крышки ёмкости с кофе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44225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Крышка ёмкости с кофе открыта, ожидание закрытия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9298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Ожидание уборки стакана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36687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Насыпание</a:t>
                      </a:r>
                      <a:r>
                        <a:rPr lang="ru-RU" dirty="0"/>
                        <a:t> кофе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58284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r>
                        <a:rPr lang="en-US" dirty="0"/>
                        <a:t>s9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Окно с просьбой поставить стакан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4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2E7149-BE5C-E185-D1A7-3FDF7873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393" y="0"/>
            <a:ext cx="8963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F3F2A-4CD5-4CB6-D5EE-368B055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674E6-AB04-707B-5828-D600F654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828930"/>
          </a:xfrm>
        </p:spPr>
        <p:txBody>
          <a:bodyPr/>
          <a:lstStyle/>
          <a:p>
            <a:r>
              <a:rPr lang="ru-RU" dirty="0"/>
              <a:t>Нельзя оплачивать заказ без установки стакана (</a:t>
            </a:r>
            <a:r>
              <a:rPr lang="en-US" dirty="0"/>
              <a:t>G(term =&gt; </a:t>
            </a:r>
            <a:r>
              <a:rPr lang="en-US" dirty="0" err="1"/>
              <a:t>gl</a:t>
            </a:r>
            <a:r>
              <a:rPr lang="en-US" dirty="0"/>
              <a:t>)</a:t>
            </a:r>
            <a:r>
              <a:rPr lang="ru-RU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Нельзя открыть крышку ёмкости с кофе</a:t>
            </a:r>
            <a:r>
              <a:rPr lang="en-US" dirty="0"/>
              <a:t> </a:t>
            </a:r>
            <a:r>
              <a:rPr lang="ru-RU" dirty="0"/>
              <a:t>(для пополнения запаса кофе) без успешного ввода пароля администратора </a:t>
            </a:r>
            <a:r>
              <a:rPr lang="en-US" dirty="0"/>
              <a:t>G(o =&gt; p)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Нарушение: программная ошибка проверки пароля, сломанный механизм блокирования крышки ёмкости с кофе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 Нельзя наливать воду или сыпать кофе без стакана (</a:t>
            </a:r>
            <a:r>
              <a:rPr lang="en-US" dirty="0"/>
              <a:t>                 G(</a:t>
            </a:r>
            <a:r>
              <a:rPr lang="en-US" dirty="0" err="1"/>
              <a:t>opc</a:t>
            </a:r>
            <a:r>
              <a:rPr lang="en-US" dirty="0"/>
              <a:t> \/ water =&gt; </a:t>
            </a:r>
            <a:r>
              <a:rPr lang="en-US" dirty="0" err="1"/>
              <a:t>gl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r>
              <a:rPr lang="ru-RU" dirty="0"/>
              <a:t>Нельзя наливать воду или сыпать кофе более одного раза</a:t>
            </a:r>
            <a:r>
              <a:rPr lang="en-US" dirty="0"/>
              <a:t> G((</a:t>
            </a:r>
            <a:r>
              <a:rPr lang="en-US" dirty="0" err="1"/>
              <a:t>opc</a:t>
            </a:r>
            <a:r>
              <a:rPr lang="en-US" dirty="0"/>
              <a:t> \/ water)) =&gt; XG!(</a:t>
            </a:r>
            <a:r>
              <a:rPr lang="en-US" dirty="0" err="1"/>
              <a:t>opc</a:t>
            </a:r>
            <a:r>
              <a:rPr lang="en-US" dirty="0"/>
              <a:t> \/ water)</a:t>
            </a:r>
          </a:p>
          <a:p>
            <a:r>
              <a:rPr lang="ru-RU" dirty="0"/>
              <a:t>Если вода налита, то кофе уже нельзя сыпать </a:t>
            </a:r>
            <a:r>
              <a:rPr lang="en-US" dirty="0"/>
              <a:t>G(water =&gt; F !</a:t>
            </a:r>
            <a:r>
              <a:rPr lang="en-US" dirty="0" err="1"/>
              <a:t>opc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1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A44C-A9DC-FEDC-9DE5-98BA0955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E6B47-BC49-BB8A-68D7-01B50A38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начального положения можно дойти до оплаты </a:t>
            </a:r>
            <a:r>
              <a:rPr lang="en-US" dirty="0"/>
              <a:t>G(</a:t>
            </a:r>
            <a:r>
              <a:rPr lang="en-US" dirty="0" err="1"/>
              <a:t>init</a:t>
            </a:r>
            <a:r>
              <a:rPr lang="en-US" dirty="0"/>
              <a:t> =&gt; </a:t>
            </a:r>
            <a:r>
              <a:rPr lang="en-US" dirty="0" err="1"/>
              <a:t>Fterm</a:t>
            </a:r>
            <a:r>
              <a:rPr lang="en-US" dirty="0"/>
              <a:t>)</a:t>
            </a:r>
          </a:p>
          <a:p>
            <a:r>
              <a:rPr lang="ru-RU" dirty="0"/>
              <a:t>После более чем 3 сообщений с просьбой поставить стакан машина либо перейдет в начальное состояние либо перейдет к меню оплаты</a:t>
            </a:r>
          </a:p>
          <a:p>
            <a:r>
              <a:rPr lang="en-US" dirty="0"/>
              <a:t>G(</a:t>
            </a:r>
            <a:r>
              <a:rPr lang="en-US" dirty="0" err="1"/>
              <a:t>nog</a:t>
            </a:r>
            <a:r>
              <a:rPr lang="en-US" dirty="0"/>
              <a:t> =&gt; X(</a:t>
            </a:r>
            <a:r>
              <a:rPr lang="en-US" dirty="0" err="1"/>
              <a:t>init</a:t>
            </a:r>
            <a:r>
              <a:rPr lang="en-US" dirty="0"/>
              <a:t> \/ term) \/ X(</a:t>
            </a:r>
            <a:r>
              <a:rPr lang="en-US" dirty="0" err="1"/>
              <a:t>init</a:t>
            </a:r>
            <a:r>
              <a:rPr lang="en-US" dirty="0"/>
              <a:t> \/ term) \/ X(</a:t>
            </a:r>
            <a:r>
              <a:rPr lang="en-US" dirty="0" err="1"/>
              <a:t>init</a:t>
            </a:r>
            <a:r>
              <a:rPr lang="en-US" dirty="0"/>
              <a:t> \/ term))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54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284</Words>
  <Application>Microsoft Office PowerPoint</Application>
  <PresentationFormat>Широкоэкранный</PresentationFormat>
  <Paragraphs>61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Структура Крипке для кофемашины</vt:lpstr>
      <vt:lpstr>Пространство состояний</vt:lpstr>
      <vt:lpstr>Презентация PowerPoint</vt:lpstr>
      <vt:lpstr>Safety</vt:lpstr>
      <vt:lpstr>Liveness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Крипке для автомата по продаже билетов на поезд</dc:title>
  <dc:creator>Андрей Державин</dc:creator>
  <cp:lastModifiedBy>Андрей Державин</cp:lastModifiedBy>
  <cp:revision>25</cp:revision>
  <dcterms:created xsi:type="dcterms:W3CDTF">2023-12-18T20:44:27Z</dcterms:created>
  <dcterms:modified xsi:type="dcterms:W3CDTF">2023-12-20T20:54:36Z</dcterms:modified>
</cp:coreProperties>
</file>