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0" y="-30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B9F42-6CD4-4589-9C3A-CE443308B833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0E4C9-3CB9-45ED-8415-EBAB5009C2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894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7A5CB-1306-4E60-AC9D-7A2ED184EF9B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A0CE7-EFF1-4253-BA3F-629B2FE486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7676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A0CE7-EFF1-4253-BA3F-629B2FE486B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48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A0CE7-EFF1-4253-BA3F-629B2FE486B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48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A0CE7-EFF1-4253-BA3F-629B2FE486B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48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A0CE7-EFF1-4253-BA3F-629B2FE486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48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A0CE7-EFF1-4253-BA3F-629B2FE486B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48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A0CE7-EFF1-4253-BA3F-629B2FE486B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48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2E7ECC9E-F49A-469F-B406-81AB28A32BC3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49E8B62F-C7CA-435C-9A81-57E4AC0C17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CC9E-F49A-469F-B406-81AB28A32BC3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E8B62F-C7CA-435C-9A81-57E4AC0C17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CC9E-F49A-469F-B406-81AB28A32BC3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E8B62F-C7CA-435C-9A81-57E4AC0C17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CC9E-F49A-469F-B406-81AB28A32BC3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E8B62F-C7CA-435C-9A81-57E4AC0C17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2E7ECC9E-F49A-469F-B406-81AB28A32BC3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49E8B62F-C7CA-435C-9A81-57E4AC0C17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CC9E-F49A-469F-B406-81AB28A32BC3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E8B62F-C7CA-435C-9A81-57E4AC0C17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CC9E-F49A-469F-B406-81AB28A32BC3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E8B62F-C7CA-435C-9A81-57E4AC0C17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CC9E-F49A-469F-B406-81AB28A32BC3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E8B62F-C7CA-435C-9A81-57E4AC0C17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CC9E-F49A-469F-B406-81AB28A32BC3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E8B62F-C7CA-435C-9A81-57E4AC0C17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CC9E-F49A-469F-B406-81AB28A32BC3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E8B62F-C7CA-435C-9A81-57E4AC0C17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CC9E-F49A-469F-B406-81AB28A32BC3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E8B62F-C7CA-435C-9A81-57E4AC0C17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9E8B62F-C7CA-435C-9A81-57E4AC0C17F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E7ECC9E-F49A-469F-B406-81AB28A32BC3}" type="datetimeFigureOut">
              <a:rPr lang="ko-KR" altLang="en-US" smtClean="0"/>
              <a:t>2019-09-09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1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1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1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7" Type="http://schemas.openxmlformats.org/officeDocument/2006/relationships/hyperlink" Target="https://git-scm.com/book/ko/v2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-scm.com/download/gui/windows" TargetMode="External"/><Relationship Id="rId5" Type="http://schemas.openxmlformats.org/officeDocument/2006/relationships/hyperlink" Target="https://git-scm.com/" TargetMode="External"/><Relationship Id="rId4" Type="http://schemas.openxmlformats.org/officeDocument/2006/relationships/hyperlink" Target="https://github.com/gc-lodgmen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k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pmjs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gul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ass-lang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pmjs.com/package/gulp-sas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xggangxv/incScssTemplat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pmjs.com/package/gulp-sa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개발 환경 구축</a:t>
            </a:r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 smtClean="0">
              <a:latin typeface="+mj-ea"/>
              <a:ea typeface="+mj-ea"/>
            </a:endParaRPr>
          </a:p>
          <a:p>
            <a:endParaRPr lang="en-US" altLang="ko-KR" dirty="0" smtClean="0">
              <a:latin typeface="+mj-ea"/>
              <a:ea typeface="+mj-ea"/>
            </a:endParaRPr>
          </a:p>
          <a:p>
            <a:r>
              <a:rPr lang="en-US" altLang="ko-KR" dirty="0" err="1" smtClean="0">
                <a:latin typeface="+mj-ea"/>
                <a:ea typeface="+mj-ea"/>
              </a:rPr>
              <a:t>Ebiznetworks</a:t>
            </a:r>
            <a:r>
              <a:rPr lang="en-US" altLang="ko-KR" dirty="0" smtClean="0">
                <a:latin typeface="+mj-ea"/>
                <a:ea typeface="+mj-ea"/>
              </a:rPr>
              <a:t>. </a:t>
            </a:r>
            <a:r>
              <a:rPr lang="ko-KR" altLang="en-US" sz="1100" dirty="0" err="1" smtClean="0">
                <a:latin typeface="+mj-ea"/>
                <a:ea typeface="+mj-ea"/>
              </a:rPr>
              <a:t>기획디자인팀</a:t>
            </a:r>
            <a:r>
              <a:rPr lang="en-US" altLang="ko-KR" sz="1100" dirty="0" smtClean="0">
                <a:latin typeface="+mj-ea"/>
                <a:ea typeface="+mj-ea"/>
              </a:rPr>
              <a:t> </a:t>
            </a:r>
            <a:r>
              <a:rPr lang="ko-KR" altLang="en-US" sz="1100" dirty="0" err="1" smtClean="0">
                <a:latin typeface="+mj-ea"/>
                <a:ea typeface="+mj-ea"/>
              </a:rPr>
              <a:t>퍼블리싱파트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Noto Sans CJK KR Black" pitchFamily="34" charset="-127"/>
                <a:ea typeface="Noto Sans CJK KR Black" pitchFamily="34" charset="-127"/>
              </a:rPr>
              <a:t>Web-Publishing</a:t>
            </a:r>
            <a:endParaRPr lang="ko-KR" altLang="en-US" dirty="0">
              <a:latin typeface="Noto Sans CJK KR Black" pitchFamily="34" charset="-127"/>
              <a:ea typeface="Noto Sans CJK KR Black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77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57200"/>
            <a:ext cx="8003232" cy="5714999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200" dirty="0" smtClean="0">
                <a:latin typeface="Noto Sans CJK KR Black" pitchFamily="34" charset="-127"/>
                <a:ea typeface="Noto Sans CJK KR Black" pitchFamily="34" charset="-127"/>
              </a:rPr>
              <a:t>◇</a:t>
            </a:r>
            <a:r>
              <a:rPr lang="ko-KR" altLang="en-US" sz="2400" dirty="0"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2400" dirty="0" smtClean="0">
                <a:latin typeface="Noto Sans CJK KR Black" pitchFamily="34" charset="-127"/>
                <a:ea typeface="Noto Sans CJK KR Black" pitchFamily="34" charset="-127"/>
              </a:rPr>
              <a:t>목차</a:t>
            </a:r>
            <a:endParaRPr lang="en-US" altLang="ko-KR" sz="2400" dirty="0" smtClean="0">
              <a:latin typeface="Noto Sans CJK KR Black" pitchFamily="34" charset="-127"/>
              <a:ea typeface="Noto Sans CJK KR Black" pitchFamily="34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>
                <a:latin typeface="+mj-ea"/>
                <a:ea typeface="+mj-ea"/>
              </a:rPr>
              <a:t>1. </a:t>
            </a:r>
            <a:r>
              <a:rPr lang="en-US" altLang="ko-KR" dirty="0" err="1" smtClean="0">
                <a:latin typeface="+mj-ea"/>
                <a:ea typeface="+mj-ea"/>
              </a:rPr>
              <a:t>Git</a:t>
            </a:r>
            <a:r>
              <a:rPr lang="en-US" altLang="ko-KR" dirty="0" smtClean="0">
                <a:latin typeface="+mj-ea"/>
                <a:ea typeface="+mj-ea"/>
              </a:rPr>
              <a:t> &amp; </a:t>
            </a:r>
            <a:r>
              <a:rPr lang="en-US" altLang="ko-KR" dirty="0" err="1" smtClean="0">
                <a:latin typeface="+mj-ea"/>
                <a:ea typeface="+mj-ea"/>
              </a:rPr>
              <a:t>GitHub</a:t>
            </a:r>
            <a:r>
              <a:rPr lang="ko-KR" altLang="en-US" dirty="0" smtClean="0">
                <a:latin typeface="+mj-ea"/>
                <a:ea typeface="+mj-ea"/>
              </a:rPr>
              <a:t>를 활용한 프로젝트 버전 관리</a:t>
            </a:r>
            <a:endParaRPr lang="en-US" altLang="ko-KR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j-ea"/>
                <a:ea typeface="+mj-ea"/>
              </a:rPr>
              <a:t>2. Node.js </a:t>
            </a:r>
            <a:r>
              <a:rPr lang="ko-KR" altLang="en-US" dirty="0" smtClean="0">
                <a:latin typeface="+mj-ea"/>
                <a:ea typeface="+mj-ea"/>
              </a:rPr>
              <a:t>환경 구성</a:t>
            </a:r>
            <a:endParaRPr lang="en-US" altLang="ko-KR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j-ea"/>
                <a:ea typeface="+mj-ea"/>
              </a:rPr>
              <a:t>3. </a:t>
            </a:r>
            <a:r>
              <a:rPr lang="ko-KR" altLang="en-US" dirty="0" smtClean="0">
                <a:latin typeface="+mj-ea"/>
                <a:ea typeface="+mj-ea"/>
              </a:rPr>
              <a:t>업무 자동화 시스템</a:t>
            </a:r>
            <a:r>
              <a:rPr lang="en-US" altLang="ko-KR" dirty="0" smtClean="0">
                <a:latin typeface="+mj-ea"/>
                <a:ea typeface="+mj-ea"/>
              </a:rPr>
              <a:t>,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Gulp</a:t>
            </a:r>
          </a:p>
          <a:p>
            <a:pPr marL="0" indent="0">
              <a:buNone/>
            </a:pPr>
            <a:r>
              <a:rPr lang="en-US" altLang="ko-KR" dirty="0" smtClean="0">
                <a:latin typeface="+mj-ea"/>
                <a:ea typeface="+mj-ea"/>
              </a:rPr>
              <a:t>4. </a:t>
            </a:r>
            <a:r>
              <a:rPr lang="en-US" altLang="ko-KR" dirty="0" err="1" smtClean="0">
                <a:latin typeface="+mj-ea"/>
                <a:ea typeface="+mj-ea"/>
              </a:rPr>
              <a:t>Css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확장 언어</a:t>
            </a:r>
            <a:r>
              <a:rPr lang="en-US" altLang="ko-KR" dirty="0" smtClean="0">
                <a:latin typeface="+mj-ea"/>
                <a:ea typeface="+mj-ea"/>
              </a:rPr>
              <a:t>, Sass</a:t>
            </a:r>
          </a:p>
          <a:p>
            <a:pPr marL="0" indent="0">
              <a:buNone/>
            </a:pPr>
            <a:r>
              <a:rPr lang="en-US" altLang="ko-KR" dirty="0" smtClean="0">
                <a:latin typeface="+mj-ea"/>
                <a:ea typeface="+mj-ea"/>
              </a:rPr>
              <a:t>5. Sample Starter Kit</a:t>
            </a: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9000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57200"/>
            <a:ext cx="8003232" cy="5714999"/>
          </a:xfrm>
        </p:spPr>
        <p:txBody>
          <a:bodyPr anchor="t"/>
          <a:lstStyle/>
          <a:p>
            <a:pPr marL="0" indent="0">
              <a:buNone/>
            </a:pPr>
            <a:r>
              <a:rPr lang="ko-KR" altLang="en-US" sz="2200" dirty="0" smtClean="0">
                <a:latin typeface="Noto Sans CJK KR Black" pitchFamily="34" charset="-127"/>
                <a:ea typeface="Noto Sans CJK KR Black" pitchFamily="34" charset="-127"/>
              </a:rPr>
              <a:t>▷ </a:t>
            </a:r>
            <a:r>
              <a:rPr lang="en-US" altLang="ko-KR" sz="2400" dirty="0" err="1" smtClean="0">
                <a:latin typeface="Noto Sans CJK KR Black" pitchFamily="34" charset="-127"/>
                <a:ea typeface="Noto Sans CJK KR Black" pitchFamily="34" charset="-127"/>
              </a:rPr>
              <a:t>Git</a:t>
            </a:r>
            <a:r>
              <a:rPr lang="en-US" altLang="ko-KR" sz="2400" dirty="0" smtClean="0"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en-US" altLang="ko-KR" sz="2400" dirty="0">
                <a:latin typeface="Noto Sans CJK KR Black" pitchFamily="34" charset="-127"/>
                <a:ea typeface="Noto Sans CJK KR Black" pitchFamily="34" charset="-127"/>
              </a:rPr>
              <a:t>&amp; </a:t>
            </a:r>
            <a:r>
              <a:rPr lang="en-US" altLang="ko-KR" sz="2400" dirty="0" err="1">
                <a:latin typeface="Noto Sans CJK KR Black" pitchFamily="34" charset="-127"/>
                <a:ea typeface="Noto Sans CJK KR Black" pitchFamily="34" charset="-127"/>
              </a:rPr>
              <a:t>GitHub</a:t>
            </a:r>
            <a:r>
              <a:rPr lang="ko-KR" altLang="en-US" sz="2400" dirty="0">
                <a:latin typeface="Noto Sans CJK KR Black" pitchFamily="34" charset="-127"/>
                <a:ea typeface="Noto Sans CJK KR Black" pitchFamily="34" charset="-127"/>
              </a:rPr>
              <a:t>를 활용한 프로젝트 버전 관리</a:t>
            </a:r>
            <a:endParaRPr lang="en-US" altLang="ko-KR" sz="2400" dirty="0">
              <a:latin typeface="Noto Sans CJK KR Black" pitchFamily="34" charset="-127"/>
              <a:ea typeface="Noto Sans CJK KR Black" pitchFamily="34" charset="-127"/>
            </a:endParaRP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>
                <a:hlinkClick r:id="rId3"/>
              </a:rPr>
              <a:t>https://github.com/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가입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github.com/gc-lodgment</a:t>
            </a:r>
            <a:r>
              <a:rPr lang="en-US" altLang="ko-KR" dirty="0" smtClean="0"/>
              <a:t> People Invite member</a:t>
            </a: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j-ea"/>
                <a:ea typeface="+mj-ea"/>
              </a:rPr>
              <a:t>3. </a:t>
            </a:r>
            <a:r>
              <a:rPr lang="en-US" altLang="ko-KR" dirty="0">
                <a:hlinkClick r:id="rId5"/>
              </a:rPr>
              <a:t>https://git-scm.com</a:t>
            </a:r>
            <a:r>
              <a:rPr lang="en-US" altLang="ko-KR" dirty="0" smtClean="0">
                <a:hlinkClick r:id="rId5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다운로드 또는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latin typeface="+mj-ea"/>
                <a:ea typeface="+mj-ea"/>
              </a:rPr>
              <a:t>   </a:t>
            </a:r>
            <a:r>
              <a:rPr lang="en-US" altLang="ko-KR" dirty="0">
                <a:hlinkClick r:id="rId6"/>
              </a:rPr>
              <a:t>https://</a:t>
            </a:r>
            <a:r>
              <a:rPr lang="en-US" altLang="ko-KR" dirty="0" smtClean="0">
                <a:hlinkClick r:id="rId6"/>
              </a:rPr>
              <a:t>git-scm.com/download/gui/windows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Desktop </a:t>
            </a:r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j-ea"/>
                <a:ea typeface="+mj-ea"/>
              </a:rPr>
              <a:t>4. </a:t>
            </a:r>
            <a:r>
              <a:rPr lang="en-US" altLang="ko-KR" dirty="0">
                <a:hlinkClick r:id="rId7"/>
              </a:rPr>
              <a:t>https://git-scm.com/book/ko/v2/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 - </a:t>
            </a:r>
            <a:r>
              <a:rPr lang="en-US" altLang="ko-KR" dirty="0" err="1" smtClean="0">
                <a:latin typeface="+mj-ea"/>
                <a:ea typeface="+mj-ea"/>
              </a:rPr>
              <a:t>git</a:t>
            </a:r>
            <a:r>
              <a:rPr lang="en-US" altLang="ko-KR" dirty="0" smtClean="0">
                <a:latin typeface="+mj-ea"/>
                <a:ea typeface="+mj-ea"/>
              </a:rPr>
              <a:t> add .</a:t>
            </a:r>
          </a:p>
          <a:p>
            <a:pPr marL="0" indent="0">
              <a:buNone/>
            </a:pPr>
            <a:r>
              <a:rPr lang="en-US" altLang="ko-KR" dirty="0" smtClean="0">
                <a:latin typeface="+mj-ea"/>
                <a:ea typeface="+mj-ea"/>
              </a:rPr>
              <a:t>   - </a:t>
            </a:r>
            <a:r>
              <a:rPr lang="en-US" altLang="ko-KR" dirty="0" err="1" smtClean="0">
                <a:latin typeface="+mj-ea"/>
                <a:ea typeface="+mj-ea"/>
              </a:rPr>
              <a:t>git</a:t>
            </a:r>
            <a:r>
              <a:rPr lang="en-US" altLang="ko-KR" dirty="0" smtClean="0">
                <a:latin typeface="+mj-ea"/>
                <a:ea typeface="+mj-ea"/>
              </a:rPr>
              <a:t> commit</a:t>
            </a:r>
          </a:p>
          <a:p>
            <a:pPr marL="0" indent="0">
              <a:buNone/>
            </a:pPr>
            <a:r>
              <a:rPr lang="en-US" altLang="ko-KR" dirty="0" smtClean="0">
                <a:latin typeface="+mj-ea"/>
                <a:ea typeface="+mj-ea"/>
              </a:rPr>
              <a:t>   - </a:t>
            </a:r>
            <a:r>
              <a:rPr lang="en-US" altLang="ko-KR" dirty="0" err="1" smtClean="0">
                <a:latin typeface="+mj-ea"/>
                <a:ea typeface="+mj-ea"/>
              </a:rPr>
              <a:t>git</a:t>
            </a:r>
            <a:r>
              <a:rPr lang="en-US" altLang="ko-KR" dirty="0" smtClean="0">
                <a:latin typeface="+mj-ea"/>
                <a:ea typeface="+mj-ea"/>
              </a:rPr>
              <a:t> push origin master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등의 </a:t>
            </a:r>
            <a:r>
              <a:rPr lang="en-US" altLang="ko-KR" dirty="0" err="1" smtClean="0">
                <a:latin typeface="+mj-ea"/>
                <a:ea typeface="+mj-ea"/>
              </a:rPr>
              <a:t>git</a:t>
            </a:r>
            <a:r>
              <a:rPr lang="en-US" altLang="ko-KR" dirty="0" smtClean="0">
                <a:latin typeface="+mj-ea"/>
                <a:ea typeface="+mj-ea"/>
              </a:rPr>
              <a:t>-cli</a:t>
            </a:r>
            <a:r>
              <a:rPr lang="ko-KR" altLang="en-US" dirty="0" smtClean="0">
                <a:latin typeface="+mj-ea"/>
                <a:ea typeface="+mj-ea"/>
              </a:rPr>
              <a:t>를 통해 소스 공유</a:t>
            </a:r>
            <a:endParaRPr lang="en-US" altLang="ko-KR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457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57200"/>
            <a:ext cx="8003232" cy="5714999"/>
          </a:xfrm>
        </p:spPr>
        <p:txBody>
          <a:bodyPr anchor="t"/>
          <a:lstStyle/>
          <a:p>
            <a:pPr marL="0" indent="0">
              <a:buNone/>
            </a:pPr>
            <a:r>
              <a:rPr lang="ko-KR" altLang="en-US" sz="2200" dirty="0" smtClean="0">
                <a:latin typeface="Noto Sans CJK KR Black" pitchFamily="34" charset="-127"/>
                <a:ea typeface="Noto Sans CJK KR Black" pitchFamily="34" charset="-127"/>
              </a:rPr>
              <a:t>▷ </a:t>
            </a:r>
            <a:r>
              <a:rPr lang="en-US" altLang="ko-KR" sz="2400" dirty="0" smtClean="0">
                <a:latin typeface="Noto Sans CJK KR Black" pitchFamily="34" charset="-127"/>
                <a:ea typeface="Noto Sans CJK KR Black" pitchFamily="34" charset="-127"/>
              </a:rPr>
              <a:t>Node.js </a:t>
            </a:r>
            <a:r>
              <a:rPr lang="ko-KR" altLang="en-US" sz="2400" dirty="0" smtClean="0">
                <a:latin typeface="Noto Sans CJK KR Black" pitchFamily="34" charset="-127"/>
                <a:ea typeface="Noto Sans CJK KR Black" pitchFamily="34" charset="-127"/>
              </a:rPr>
              <a:t>환경 구성</a:t>
            </a:r>
            <a:endParaRPr lang="en-US" altLang="ko-KR" sz="2400" dirty="0" smtClean="0">
              <a:latin typeface="Noto Sans CJK KR Black" pitchFamily="34" charset="-127"/>
              <a:ea typeface="Noto Sans CJK KR Black" pitchFamily="34" charset="-127"/>
            </a:endParaRP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>
                <a:hlinkClick r:id="rId3"/>
              </a:rPr>
              <a:t>https://nodejs.org/ko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smtClean="0"/>
              <a:t> LTS</a:t>
            </a:r>
            <a:r>
              <a:rPr lang="ko-KR" altLang="en-US" dirty="0" smtClean="0"/>
              <a:t>버전 다운로드 설치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400" dirty="0" smtClean="0">
                <a:latin typeface="+mn-ea"/>
              </a:rPr>
              <a:t>     - </a:t>
            </a:r>
            <a:r>
              <a:rPr lang="ko-KR" altLang="en-US" sz="1400" dirty="0" smtClean="0">
                <a:latin typeface="+mn-ea"/>
              </a:rPr>
              <a:t>설치 후 </a:t>
            </a:r>
            <a:r>
              <a:rPr lang="en-US" altLang="ko-KR" sz="1400" dirty="0" err="1" smtClean="0">
                <a:latin typeface="+mn-ea"/>
              </a:rPr>
              <a:t>cmd</a:t>
            </a:r>
            <a:r>
              <a:rPr lang="ko-KR" altLang="en-US" sz="1400" dirty="0" smtClean="0">
                <a:latin typeface="+mn-ea"/>
              </a:rPr>
              <a:t>창에서 </a:t>
            </a:r>
            <a:r>
              <a:rPr lang="en-US" altLang="ko-KR" sz="1400" dirty="0" smtClean="0">
                <a:latin typeface="+mn-ea"/>
              </a:rPr>
              <a:t>node –v</a:t>
            </a:r>
            <a:r>
              <a:rPr lang="ko-KR" altLang="en-US" sz="1400" dirty="0" smtClean="0">
                <a:latin typeface="+mn-ea"/>
              </a:rPr>
              <a:t>로 설</a:t>
            </a:r>
            <a:r>
              <a:rPr lang="ko-KR" altLang="en-US" sz="1400" dirty="0">
                <a:latin typeface="+mn-ea"/>
              </a:rPr>
              <a:t>치</a:t>
            </a:r>
            <a:r>
              <a:rPr lang="ko-KR" altLang="en-US" sz="1400" dirty="0" smtClean="0">
                <a:latin typeface="+mn-ea"/>
              </a:rPr>
              <a:t> 확인</a:t>
            </a:r>
            <a:endParaRPr lang="en-US" altLang="ko-KR" sz="1400" dirty="0" smtClean="0">
              <a:latin typeface="+mn-ea"/>
            </a:endParaRPr>
          </a:p>
          <a:p>
            <a:pPr marL="0" indent="0">
              <a:buNone/>
            </a:pPr>
            <a:endParaRPr lang="en-US" altLang="ko-KR" sz="1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2. NPM </a:t>
            </a:r>
            <a:r>
              <a:rPr lang="ko-KR" altLang="en-US" dirty="0" err="1" smtClean="0">
                <a:latin typeface="+mn-ea"/>
              </a:rPr>
              <a:t>노드</a:t>
            </a:r>
            <a:r>
              <a:rPr lang="ko-KR" altLang="en-US" dirty="0" smtClean="0">
                <a:latin typeface="+mn-ea"/>
              </a:rPr>
              <a:t> 패키지 매니저 사용하여 환경 관리</a:t>
            </a: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400" dirty="0" smtClean="0">
                <a:latin typeface="+mn-ea"/>
              </a:rPr>
              <a:t>    - </a:t>
            </a:r>
            <a:r>
              <a:rPr lang="ko-KR" altLang="en-US" sz="1400" dirty="0" err="1" smtClean="0">
                <a:latin typeface="+mn-ea"/>
              </a:rPr>
              <a:t>노드</a:t>
            </a:r>
            <a:r>
              <a:rPr lang="ko-KR" altLang="en-US" sz="1400" dirty="0" smtClean="0">
                <a:latin typeface="+mn-ea"/>
              </a:rPr>
              <a:t> 패키지 매니저 웹 사이트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>
                <a:latin typeface="+mn-ea"/>
                <a:hlinkClick r:id="rId4"/>
              </a:rPr>
              <a:t>https://www.npmjs.com</a:t>
            </a:r>
            <a:r>
              <a:rPr lang="en-US" altLang="ko-KR" sz="1400" dirty="0" smtClean="0">
                <a:latin typeface="+mn-ea"/>
                <a:hlinkClick r:id="rId4"/>
              </a:rPr>
              <a:t>/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en-US" altLang="ko-KR" dirty="0">
                <a:latin typeface="+mj-ea"/>
                <a:ea typeface="+mj-ea"/>
              </a:rPr>
              <a:t>	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0969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57200"/>
            <a:ext cx="8003232" cy="5714999"/>
          </a:xfrm>
        </p:spPr>
        <p:txBody>
          <a:bodyPr anchor="t"/>
          <a:lstStyle/>
          <a:p>
            <a:pPr marL="0" indent="0">
              <a:buNone/>
            </a:pPr>
            <a:r>
              <a:rPr lang="ko-KR" altLang="en-US" sz="2200" dirty="0" smtClean="0">
                <a:latin typeface="Noto Sans CJK KR Black" pitchFamily="34" charset="-127"/>
                <a:ea typeface="Noto Sans CJK KR Black" pitchFamily="34" charset="-127"/>
              </a:rPr>
              <a:t>▷ </a:t>
            </a:r>
            <a:r>
              <a:rPr lang="ko-KR" altLang="en-US" sz="2400" dirty="0" smtClean="0">
                <a:latin typeface="Noto Sans CJK KR Black" pitchFamily="34" charset="-127"/>
                <a:ea typeface="Noto Sans CJK KR Black" pitchFamily="34" charset="-127"/>
              </a:rPr>
              <a:t>업무 자동화 시스템</a:t>
            </a:r>
            <a:r>
              <a:rPr lang="en-US" altLang="ko-KR" sz="2400" dirty="0" smtClean="0">
                <a:latin typeface="Noto Sans CJK KR Black" pitchFamily="34" charset="-127"/>
                <a:ea typeface="Noto Sans CJK KR Black" pitchFamily="34" charset="-127"/>
              </a:rPr>
              <a:t>, Gulp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1. Gulp </a:t>
            </a:r>
            <a:r>
              <a:rPr lang="ko-KR" altLang="en-US" dirty="0" smtClean="0">
                <a:latin typeface="+mn-ea"/>
              </a:rPr>
              <a:t>패키지</a:t>
            </a:r>
            <a:r>
              <a:rPr lang="en-US" altLang="ko-KR" dirty="0" smtClean="0">
                <a:latin typeface="+mn-ea"/>
              </a:rPr>
              <a:t>(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www.npmjs.com/package/gulp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1400" dirty="0" smtClean="0">
                <a:latin typeface="+mn-ea"/>
              </a:rPr>
              <a:t>     -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npm</a:t>
            </a:r>
            <a:r>
              <a:rPr lang="en-US" altLang="ko-KR" sz="1400" dirty="0" smtClean="0">
                <a:latin typeface="+mn-ea"/>
              </a:rPr>
              <a:t> install --global gulp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+mn-ea"/>
              </a:rPr>
              <a:t>     -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npm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install --save-</a:t>
            </a:r>
            <a:r>
              <a:rPr lang="en-US" altLang="ko-KR" sz="1400" dirty="0" err="1" smtClean="0">
                <a:latin typeface="+mn-ea"/>
              </a:rPr>
              <a:t>dev</a:t>
            </a:r>
            <a:r>
              <a:rPr lang="en-US" altLang="ko-KR" sz="1400" dirty="0" smtClean="0">
                <a:latin typeface="+mn-ea"/>
              </a:rPr>
              <a:t> gulp</a:t>
            </a:r>
          </a:p>
          <a:p>
            <a:pPr marL="342900" indent="-342900">
              <a:buAutoNum type="arabicPeriod"/>
            </a:pP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622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57200"/>
            <a:ext cx="8003232" cy="5714999"/>
          </a:xfrm>
        </p:spPr>
        <p:txBody>
          <a:bodyPr anchor="t"/>
          <a:lstStyle/>
          <a:p>
            <a:pPr marL="0" indent="0">
              <a:buNone/>
            </a:pPr>
            <a:r>
              <a:rPr lang="ko-KR" altLang="en-US" sz="2200" dirty="0" smtClean="0">
                <a:latin typeface="Noto Sans CJK KR Black" pitchFamily="34" charset="-127"/>
                <a:ea typeface="Noto Sans CJK KR Black" pitchFamily="34" charset="-127"/>
              </a:rPr>
              <a:t>▷ </a:t>
            </a:r>
            <a:r>
              <a:rPr lang="en-US" altLang="ko-KR" sz="2400" dirty="0" err="1" smtClean="0">
                <a:latin typeface="Noto Sans CJK KR Black" pitchFamily="34" charset="-127"/>
                <a:ea typeface="Noto Sans CJK KR Black" pitchFamily="34" charset="-127"/>
              </a:rPr>
              <a:t>Css</a:t>
            </a:r>
            <a:r>
              <a:rPr lang="ko-KR" altLang="en-US" sz="2400" dirty="0" smtClean="0">
                <a:latin typeface="Noto Sans CJK KR Black" pitchFamily="34" charset="-127"/>
                <a:ea typeface="Noto Sans CJK KR Black" pitchFamily="34" charset="-127"/>
              </a:rPr>
              <a:t>확장 언어</a:t>
            </a:r>
            <a:r>
              <a:rPr lang="en-US" altLang="ko-KR" sz="2400" dirty="0" smtClean="0">
                <a:latin typeface="Noto Sans CJK KR Black" pitchFamily="34" charset="-127"/>
                <a:ea typeface="Noto Sans CJK KR Black" pitchFamily="34" charset="-127"/>
              </a:rPr>
              <a:t>, Sass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+mn-ea"/>
              </a:rPr>
              <a:t>Sass(</a:t>
            </a: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://sass-lang.com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smtClean="0"/>
              <a:t>) </a:t>
            </a:r>
            <a:r>
              <a:rPr lang="ko-KR" altLang="en-US" dirty="0" smtClean="0"/>
              <a:t>소개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2. gulp-sass(</a:t>
            </a: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www.npmjs.com/package/gulp-sass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 - </a:t>
            </a:r>
            <a:r>
              <a:rPr lang="nb-NO" altLang="ko-KR" sz="1400" dirty="0" smtClean="0">
                <a:latin typeface="+mn-ea"/>
              </a:rPr>
              <a:t>npm </a:t>
            </a:r>
            <a:r>
              <a:rPr lang="nb-NO" altLang="ko-KR" sz="1400" dirty="0">
                <a:latin typeface="+mn-ea"/>
              </a:rPr>
              <a:t>install node-sass gulp-sass --save-dev</a:t>
            </a:r>
            <a:endParaRPr lang="en-US" altLang="ko-KR" sz="14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5375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57200"/>
            <a:ext cx="8003232" cy="5714999"/>
          </a:xfrm>
        </p:spPr>
        <p:txBody>
          <a:bodyPr anchor="t"/>
          <a:lstStyle/>
          <a:p>
            <a:pPr marL="0" indent="0">
              <a:buNone/>
            </a:pPr>
            <a:r>
              <a:rPr lang="ko-KR" altLang="en-US" sz="2200" dirty="0" smtClean="0">
                <a:latin typeface="Noto Sans CJK KR Black" pitchFamily="34" charset="-127"/>
                <a:ea typeface="Noto Sans CJK KR Black" pitchFamily="34" charset="-127"/>
              </a:rPr>
              <a:t>▷ </a:t>
            </a:r>
            <a:r>
              <a:rPr lang="en-US" altLang="ko-KR" sz="2200" dirty="0" smtClean="0">
                <a:latin typeface="Noto Sans CJK KR Black" pitchFamily="34" charset="-127"/>
                <a:ea typeface="Noto Sans CJK KR Black" pitchFamily="34" charset="-127"/>
              </a:rPr>
              <a:t>Sample </a:t>
            </a:r>
            <a:r>
              <a:rPr lang="en-US" altLang="ko-KR" sz="2400" dirty="0" smtClean="0">
                <a:latin typeface="Noto Sans CJK KR Black" pitchFamily="34" charset="-127"/>
                <a:ea typeface="Noto Sans CJK KR Black" pitchFamily="34" charset="-127"/>
              </a:rPr>
              <a:t>Starter Kit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>
                <a:hlinkClick r:id="rId3"/>
              </a:rPr>
              <a:t>https://github.com/vxggangxv/incScssTemplate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sz="1400" dirty="0" smtClean="0">
                <a:latin typeface="+mn-ea"/>
              </a:rPr>
              <a:t>    - Clone or download </a:t>
            </a:r>
            <a:r>
              <a:rPr lang="ko-KR" altLang="en-US" sz="1400" dirty="0" smtClean="0">
                <a:latin typeface="+mn-ea"/>
              </a:rPr>
              <a:t>클릭 후 다운로드</a:t>
            </a:r>
            <a:endParaRPr lang="en-US" altLang="ko-KR" sz="1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- </a:t>
            </a:r>
            <a:r>
              <a:rPr lang="ko-KR" altLang="en-US" sz="1400" dirty="0" smtClean="0">
                <a:latin typeface="+mn-ea"/>
              </a:rPr>
              <a:t>설치 후 </a:t>
            </a:r>
            <a:r>
              <a:rPr lang="en-US" altLang="ko-KR" sz="1400" dirty="0" err="1" smtClean="0">
                <a:latin typeface="+mn-ea"/>
              </a:rPr>
              <a:t>npm</a:t>
            </a:r>
            <a:r>
              <a:rPr lang="en-US" altLang="ko-KR" sz="1400" dirty="0" smtClean="0">
                <a:latin typeface="+mn-ea"/>
              </a:rPr>
              <a:t> install </a:t>
            </a:r>
          </a:p>
          <a:p>
            <a:pPr marL="0" indent="0">
              <a:buNone/>
            </a:pPr>
            <a:endParaRPr lang="en-US" altLang="ko-KR" sz="14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 smtClean="0">
                <a:latin typeface="+mn-ea"/>
              </a:rPr>
              <a:t>2. gulp-sass(</a:t>
            </a: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www.npmjs.com/package/gulp-sass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 - </a:t>
            </a:r>
            <a:r>
              <a:rPr lang="nb-NO" altLang="ko-KR" sz="1400" dirty="0" smtClean="0">
                <a:latin typeface="+mn-ea"/>
              </a:rPr>
              <a:t>npm </a:t>
            </a:r>
            <a:r>
              <a:rPr lang="nb-NO" altLang="ko-KR" sz="1400" dirty="0">
                <a:latin typeface="+mn-ea"/>
              </a:rPr>
              <a:t>install node-sass gulp-sass --save-dev</a:t>
            </a:r>
            <a:endParaRPr lang="en-US" altLang="ko-KR" sz="14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	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332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복합">
  <a:themeElements>
    <a:clrScheme name="복합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복합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복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65</TotalTime>
  <Words>255</Words>
  <Application>Microsoft Office PowerPoint</Application>
  <PresentationFormat>화면 슬라이드 쇼(4:3)</PresentationFormat>
  <Paragraphs>68</Paragraphs>
  <Slides>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복합</vt:lpstr>
      <vt:lpstr>Web-Publishing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Web-Publishing</dc:title>
  <dc:creator>ebiz-dig-khj</dc:creator>
  <cp:lastModifiedBy>ebiz-dig-khj</cp:lastModifiedBy>
  <cp:revision>6</cp:revision>
  <dcterms:created xsi:type="dcterms:W3CDTF">2019-09-09T07:46:54Z</dcterms:created>
  <dcterms:modified xsi:type="dcterms:W3CDTF">2019-09-09T08:52:51Z</dcterms:modified>
</cp:coreProperties>
</file>