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9F42-6CD4-4589-9C3A-CE443308B83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0E4C9-3CB9-45ED-8415-EBAB5009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9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7A5CB-1306-4E60-AC9D-7A2ED184EF9B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A0CE7-EFF1-4253-BA3F-629B2FE4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67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7ECC9E-F49A-469F-B406-81AB28A32BC3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git-scm.com/book/ko/v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/gui/windows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github.com/gc-lodgme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gul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lang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gulp-sas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-lodgment/boilerplate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gulp-sa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개발 환경 구축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err="1" smtClean="0">
                <a:latin typeface="+mj-ea"/>
                <a:ea typeface="+mj-ea"/>
              </a:rPr>
              <a:t>Ebiznetworks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sz="1100" dirty="0" err="1" smtClean="0">
                <a:latin typeface="+mj-ea"/>
                <a:ea typeface="+mj-ea"/>
              </a:rPr>
              <a:t>기획디자인팀</a:t>
            </a:r>
            <a:r>
              <a:rPr lang="en-US" altLang="ko-KR" sz="1100" dirty="0" smtClean="0">
                <a:latin typeface="+mj-ea"/>
                <a:ea typeface="+mj-ea"/>
              </a:rPr>
              <a:t> </a:t>
            </a:r>
            <a:r>
              <a:rPr lang="ko-KR" altLang="en-US" sz="1100" dirty="0" err="1" smtClean="0">
                <a:latin typeface="+mj-ea"/>
                <a:ea typeface="+mj-ea"/>
              </a:rPr>
              <a:t>퍼블리싱파트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CJK KR Black" pitchFamily="34" charset="-127"/>
                <a:ea typeface="Noto Sans CJK KR Black" pitchFamily="34" charset="-127"/>
              </a:rPr>
              <a:t>Web-Publishing</a:t>
            </a:r>
            <a:endParaRPr lang="ko-KR" altLang="en-US" dirty="0">
              <a:latin typeface="Noto Sans CJK KR Black" pitchFamily="34" charset="-127"/>
              <a:ea typeface="Noto Sans CJK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◇</a:t>
            </a:r>
            <a:r>
              <a:rPr lang="ko-KR" altLang="en-US" sz="2400" dirty="0"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2400" dirty="0" smtClean="0">
                <a:latin typeface="Noto Sans CJK KR Black" pitchFamily="34" charset="-127"/>
                <a:ea typeface="Noto Sans CJK KR Black" pitchFamily="34" charset="-127"/>
              </a:rPr>
              <a:t>목차</a:t>
            </a:r>
            <a:endParaRPr lang="en-US" altLang="ko-KR" sz="2400" dirty="0" smtClean="0">
              <a:latin typeface="Noto Sans CJK KR Black" pitchFamily="34" charset="-127"/>
              <a:ea typeface="Noto Sans CJK KR Black" pitchFamily="34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 &amp; </a:t>
            </a:r>
            <a:r>
              <a:rPr lang="en-US" altLang="ko-KR" dirty="0" err="1" smtClean="0">
                <a:latin typeface="+mj-ea"/>
                <a:ea typeface="+mj-ea"/>
              </a:rPr>
              <a:t>GitHub</a:t>
            </a:r>
            <a:r>
              <a:rPr lang="ko-KR" altLang="en-US" dirty="0" smtClean="0">
                <a:latin typeface="+mj-ea"/>
                <a:ea typeface="+mj-ea"/>
              </a:rPr>
              <a:t>를 활용한 프로젝트 버전 관리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2. Node.js </a:t>
            </a:r>
            <a:r>
              <a:rPr lang="ko-KR" altLang="en-US" dirty="0" smtClean="0">
                <a:latin typeface="+mj-ea"/>
                <a:ea typeface="+mj-ea"/>
              </a:rPr>
              <a:t>환경 구성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업무 자동화 시스템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Gulp</a:t>
            </a: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en-US" altLang="ko-KR" dirty="0" err="1" smtClean="0">
                <a:latin typeface="+mj-ea"/>
                <a:ea typeface="+mj-ea"/>
              </a:rPr>
              <a:t>Css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확장 언어</a:t>
            </a:r>
            <a:r>
              <a:rPr lang="en-US" altLang="ko-KR" dirty="0" smtClean="0">
                <a:latin typeface="+mj-ea"/>
                <a:ea typeface="+mj-ea"/>
              </a:rPr>
              <a:t>, Sass</a:t>
            </a: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5. Sample Starter Kit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00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▷ </a:t>
            </a:r>
            <a:r>
              <a:rPr lang="en-US" altLang="ko-KR" sz="2400" dirty="0" err="1" smtClean="0">
                <a:latin typeface="Noto Sans CJK KR Black" pitchFamily="34" charset="-127"/>
                <a:ea typeface="Noto Sans CJK KR Black" pitchFamily="34" charset="-127"/>
              </a:rPr>
              <a:t>Git</a:t>
            </a:r>
            <a:r>
              <a:rPr lang="en-US" altLang="ko-KR" sz="2400" dirty="0" smtClean="0"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en-US" altLang="ko-KR" sz="2400" dirty="0">
                <a:latin typeface="Noto Sans CJK KR Black" pitchFamily="34" charset="-127"/>
                <a:ea typeface="Noto Sans CJK KR Black" pitchFamily="34" charset="-127"/>
              </a:rPr>
              <a:t>&amp; </a:t>
            </a:r>
            <a:r>
              <a:rPr lang="en-US" altLang="ko-KR" sz="2400" dirty="0" err="1">
                <a:latin typeface="Noto Sans CJK KR Black" pitchFamily="34" charset="-127"/>
                <a:ea typeface="Noto Sans CJK KR Black" pitchFamily="34" charset="-127"/>
              </a:rPr>
              <a:t>GitHub</a:t>
            </a:r>
            <a:r>
              <a:rPr lang="ko-KR" altLang="en-US" sz="2400" dirty="0">
                <a:latin typeface="Noto Sans CJK KR Black" pitchFamily="34" charset="-127"/>
                <a:ea typeface="Noto Sans CJK KR Black" pitchFamily="34" charset="-127"/>
              </a:rPr>
              <a:t>를 활용한 프로젝트 버전 관리</a:t>
            </a:r>
            <a:endParaRPr lang="en-US" altLang="ko-KR" sz="24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>
                <a:hlinkClick r:id="rId3"/>
              </a:rPr>
              <a:t>https://github.com/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github.com/gc-lodgment</a:t>
            </a:r>
            <a:r>
              <a:rPr lang="en-US" altLang="ko-KR" dirty="0" smtClean="0"/>
              <a:t> People Invite member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en-US" altLang="ko-KR" dirty="0">
                <a:hlinkClick r:id="rId5"/>
              </a:rPr>
              <a:t>https://git-scm.com</a:t>
            </a:r>
            <a:r>
              <a:rPr lang="en-US" altLang="ko-KR" dirty="0" smtClean="0">
                <a:hlinkClick r:id="rId5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또는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git-scm.com/download/gui/windows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Desktop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en-US" altLang="ko-KR" dirty="0">
                <a:hlinkClick r:id="rId7"/>
              </a:rPr>
              <a:t>https://git-scm.com/book/ko/v2/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- </a:t>
            </a:r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 add .</a:t>
            </a: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   - </a:t>
            </a:r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 commit</a:t>
            </a: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   - </a:t>
            </a:r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 push origin master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등의 </a:t>
            </a:r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-cli</a:t>
            </a:r>
            <a:r>
              <a:rPr lang="ko-KR" altLang="en-US" dirty="0" smtClean="0">
                <a:latin typeface="+mj-ea"/>
                <a:ea typeface="+mj-ea"/>
              </a:rPr>
              <a:t>를 통해 소스 공유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45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▷ </a:t>
            </a:r>
            <a:r>
              <a:rPr lang="en-US" altLang="ko-KR" sz="2400" dirty="0" smtClean="0">
                <a:latin typeface="Noto Sans CJK KR Black" pitchFamily="34" charset="-127"/>
                <a:ea typeface="Noto Sans CJK KR Black" pitchFamily="34" charset="-127"/>
              </a:rPr>
              <a:t>Node.js </a:t>
            </a:r>
            <a:r>
              <a:rPr lang="ko-KR" altLang="en-US" sz="2400" dirty="0" smtClean="0">
                <a:latin typeface="Noto Sans CJK KR Black" pitchFamily="34" charset="-127"/>
                <a:ea typeface="Noto Sans CJK KR Black" pitchFamily="34" charset="-127"/>
              </a:rPr>
              <a:t>환경 구성</a:t>
            </a:r>
            <a:endParaRPr lang="en-US" altLang="ko-KR" sz="2400" dirty="0" smtClean="0">
              <a:latin typeface="Noto Sans CJK KR Black" pitchFamily="34" charset="-127"/>
              <a:ea typeface="Noto Sans CJK KR Black" pitchFamily="34" charset="-127"/>
            </a:endParaRP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>
                <a:hlinkClick r:id="rId3"/>
              </a:rPr>
              <a:t>https://nodejs.org/ko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LTS</a:t>
            </a:r>
            <a:r>
              <a:rPr lang="ko-KR" altLang="en-US" dirty="0" smtClean="0"/>
              <a:t>버전 다운로드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 - </a:t>
            </a:r>
            <a:r>
              <a:rPr lang="ko-KR" altLang="en-US" sz="1400" dirty="0" smtClean="0">
                <a:latin typeface="+mn-ea"/>
              </a:rPr>
              <a:t>설치 후 </a:t>
            </a:r>
            <a:r>
              <a:rPr lang="en-US" altLang="ko-KR" sz="1400" dirty="0" err="1" smtClean="0">
                <a:latin typeface="+mn-ea"/>
              </a:rPr>
              <a:t>cmd</a:t>
            </a:r>
            <a:r>
              <a:rPr lang="ko-KR" altLang="en-US" sz="1400" dirty="0" smtClean="0">
                <a:latin typeface="+mn-ea"/>
              </a:rPr>
              <a:t>창에서 </a:t>
            </a:r>
            <a:r>
              <a:rPr lang="en-US" altLang="ko-KR" sz="1400" dirty="0" smtClean="0">
                <a:latin typeface="+mn-ea"/>
              </a:rPr>
              <a:t>node –v</a:t>
            </a:r>
            <a:r>
              <a:rPr lang="ko-KR" altLang="en-US" sz="1400" dirty="0" smtClean="0">
                <a:latin typeface="+mn-ea"/>
              </a:rPr>
              <a:t>로 설</a:t>
            </a:r>
            <a:r>
              <a:rPr lang="ko-KR" altLang="en-US" sz="1400" dirty="0">
                <a:latin typeface="+mn-ea"/>
              </a:rPr>
              <a:t>치</a:t>
            </a:r>
            <a:r>
              <a:rPr lang="ko-KR" altLang="en-US" sz="1400" dirty="0" smtClean="0">
                <a:latin typeface="+mn-ea"/>
              </a:rPr>
              <a:t> 확인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2. NPM </a:t>
            </a:r>
            <a:r>
              <a:rPr lang="ko-KR" altLang="en-US" dirty="0" err="1" smtClean="0">
                <a:latin typeface="+mn-ea"/>
              </a:rPr>
              <a:t>노드</a:t>
            </a:r>
            <a:r>
              <a:rPr lang="ko-KR" altLang="en-US" dirty="0" smtClean="0">
                <a:latin typeface="+mn-ea"/>
              </a:rPr>
              <a:t> 패키지 매니저 사용하여 환경 관리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- </a:t>
            </a:r>
            <a:r>
              <a:rPr lang="ko-KR" altLang="en-US" sz="1400" dirty="0" err="1" smtClean="0">
                <a:latin typeface="+mn-ea"/>
              </a:rPr>
              <a:t>노드</a:t>
            </a:r>
            <a:r>
              <a:rPr lang="ko-KR" altLang="en-US" sz="1400" dirty="0" smtClean="0">
                <a:latin typeface="+mn-ea"/>
              </a:rPr>
              <a:t> 패키지 매니저 웹 사이트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>
                <a:latin typeface="+mn-ea"/>
                <a:hlinkClick r:id="rId4"/>
              </a:rPr>
              <a:t>https://www.npmjs.com</a:t>
            </a:r>
            <a:r>
              <a:rPr lang="en-US" altLang="ko-KR" sz="1400" dirty="0" smtClean="0">
                <a:latin typeface="+mn-ea"/>
                <a:hlinkClick r:id="rId4"/>
              </a:rPr>
              <a:t>/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en-US" altLang="ko-KR" dirty="0">
                <a:latin typeface="+mj-ea"/>
                <a:ea typeface="+mj-ea"/>
              </a:rPr>
              <a:t>	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96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▷ </a:t>
            </a:r>
            <a:r>
              <a:rPr lang="ko-KR" altLang="en-US" sz="2400" dirty="0" smtClean="0">
                <a:latin typeface="Noto Sans CJK KR Black" pitchFamily="34" charset="-127"/>
                <a:ea typeface="Noto Sans CJK KR Black" pitchFamily="34" charset="-127"/>
              </a:rPr>
              <a:t>업무 자동화 시스템</a:t>
            </a:r>
            <a:r>
              <a:rPr lang="en-US" altLang="ko-KR" sz="2400" dirty="0" smtClean="0">
                <a:latin typeface="Noto Sans CJK KR Black" pitchFamily="34" charset="-127"/>
                <a:ea typeface="Noto Sans CJK KR Black" pitchFamily="34" charset="-127"/>
              </a:rPr>
              <a:t>, Gulp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1. Gulp </a:t>
            </a:r>
            <a:r>
              <a:rPr lang="ko-KR" altLang="en-US" dirty="0" smtClean="0">
                <a:latin typeface="+mn-ea"/>
              </a:rPr>
              <a:t>패키지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www.npmjs.com/package/gulp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 -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npm</a:t>
            </a:r>
            <a:r>
              <a:rPr lang="en-US" altLang="ko-KR" sz="1400" dirty="0" smtClean="0">
                <a:latin typeface="+mn-ea"/>
              </a:rPr>
              <a:t> install --global gulp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 -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npm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install --save-</a:t>
            </a:r>
            <a:r>
              <a:rPr lang="en-US" altLang="ko-KR" sz="1400" dirty="0" err="1" smtClean="0">
                <a:latin typeface="+mn-ea"/>
              </a:rPr>
              <a:t>dev</a:t>
            </a:r>
            <a:r>
              <a:rPr lang="en-US" altLang="ko-KR" sz="1400" dirty="0" smtClean="0">
                <a:latin typeface="+mn-ea"/>
              </a:rPr>
              <a:t> gulp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62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▷ </a:t>
            </a:r>
            <a:r>
              <a:rPr lang="en-US" altLang="ko-KR" sz="2400" dirty="0" err="1" smtClean="0">
                <a:latin typeface="Noto Sans CJK KR Black" pitchFamily="34" charset="-127"/>
                <a:ea typeface="Noto Sans CJK KR Black" pitchFamily="34" charset="-127"/>
              </a:rPr>
              <a:t>Css</a:t>
            </a:r>
            <a:r>
              <a:rPr lang="ko-KR" altLang="en-US" sz="2400" dirty="0" smtClean="0">
                <a:latin typeface="Noto Sans CJK KR Black" pitchFamily="34" charset="-127"/>
                <a:ea typeface="Noto Sans CJK KR Black" pitchFamily="34" charset="-127"/>
              </a:rPr>
              <a:t>확장 언어</a:t>
            </a:r>
            <a:r>
              <a:rPr lang="en-US" altLang="ko-KR" sz="2400" dirty="0" smtClean="0">
                <a:latin typeface="Noto Sans CJK KR Black" pitchFamily="34" charset="-127"/>
                <a:ea typeface="Noto Sans CJK KR Black" pitchFamily="34" charset="-127"/>
              </a:rPr>
              <a:t>, Sass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n-ea"/>
              </a:rPr>
              <a:t>Sass(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://sass-lang.com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2. gulp-sass(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www.npmjs.com/package/gulp-sass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- </a:t>
            </a:r>
            <a:r>
              <a:rPr lang="nb-NO" altLang="ko-KR" sz="1400" dirty="0" smtClean="0">
                <a:latin typeface="+mn-ea"/>
              </a:rPr>
              <a:t>npm </a:t>
            </a:r>
            <a:r>
              <a:rPr lang="nb-NO" altLang="ko-KR" sz="1400" dirty="0">
                <a:latin typeface="+mn-ea"/>
              </a:rPr>
              <a:t>install node-sass gulp-sass --save-dev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37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▷ </a:t>
            </a:r>
            <a:r>
              <a:rPr lang="en-US" altLang="ko-KR" sz="2200" dirty="0" smtClean="0">
                <a:latin typeface="Noto Sans CJK KR Black" pitchFamily="34" charset="-127"/>
                <a:ea typeface="Noto Sans CJK KR Black" pitchFamily="34" charset="-127"/>
              </a:rPr>
              <a:t>Sample </a:t>
            </a:r>
            <a:r>
              <a:rPr lang="en-US" altLang="ko-KR" sz="2400" dirty="0" smtClean="0">
                <a:latin typeface="Noto Sans CJK KR Black" pitchFamily="34" charset="-127"/>
                <a:ea typeface="Noto Sans CJK KR Black" pitchFamily="34" charset="-127"/>
              </a:rPr>
              <a:t>Starter Kit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>
                <a:hlinkClick r:id="rId3"/>
              </a:rPr>
              <a:t>https://github.com/gc-lodgment/boilerplate.git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- Clone or download </a:t>
            </a:r>
            <a:r>
              <a:rPr lang="ko-KR" altLang="en-US" sz="1400" dirty="0" smtClean="0">
                <a:latin typeface="+mn-ea"/>
              </a:rPr>
              <a:t>클릭 후 </a:t>
            </a:r>
            <a:r>
              <a:rPr lang="ko-KR" altLang="en-US" sz="1400" dirty="0" smtClean="0">
                <a:latin typeface="+mn-ea"/>
              </a:rPr>
              <a:t>다운로드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- </a:t>
            </a:r>
            <a:r>
              <a:rPr lang="ko-KR" altLang="en-US" sz="1400" dirty="0" smtClean="0">
                <a:latin typeface="+mn-ea"/>
              </a:rPr>
              <a:t>설치 후 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- cd boilerplate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- </a:t>
            </a:r>
            <a:r>
              <a:rPr lang="en-US" altLang="ko-KR" sz="1400" dirty="0" err="1" smtClean="0">
                <a:latin typeface="+mn-ea"/>
              </a:rPr>
              <a:t>npm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install </a:t>
            </a: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2. gulp-sass(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www.npmjs.com/package/gulp-sass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- </a:t>
            </a:r>
            <a:r>
              <a:rPr lang="nb-NO" altLang="ko-KR" sz="1400" dirty="0" smtClean="0">
                <a:latin typeface="+mn-ea"/>
              </a:rPr>
              <a:t>npm </a:t>
            </a:r>
            <a:r>
              <a:rPr lang="nb-NO" altLang="ko-KR" sz="1400" dirty="0">
                <a:latin typeface="+mn-ea"/>
              </a:rPr>
              <a:t>install node-sass gulp-sass --save-dev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33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복합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67</TotalTime>
  <Words>261</Words>
  <Application>Microsoft Office PowerPoint</Application>
  <PresentationFormat>화면 슬라이드 쇼(4:3)</PresentationFormat>
  <Paragraphs>70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복합</vt:lpstr>
      <vt:lpstr>Web-Publishing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Web-Publishing</dc:title>
  <dc:creator>ebiz-dig-khj</dc:creator>
  <cp:lastModifiedBy>toxnsldxn@outlook.kr</cp:lastModifiedBy>
  <cp:revision>9</cp:revision>
  <dcterms:created xsi:type="dcterms:W3CDTF">2019-09-09T07:46:54Z</dcterms:created>
  <dcterms:modified xsi:type="dcterms:W3CDTF">2020-03-03T04:45:04Z</dcterms:modified>
</cp:coreProperties>
</file>