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2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6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7F35-4B48-4CD4-9CD9-DE021F1AA7B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4A00-EB3E-4D63-A186-74483AFD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3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opalace.com/home/area/?dd=WgohTTpHLEcfSh5I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3" y="404664"/>
            <a:ext cx="6094249" cy="56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967" y="1649484"/>
            <a:ext cx="147242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endCxn id="2052" idx="2"/>
          </p:cNvCxnSpPr>
          <p:nvPr/>
        </p:nvCxnSpPr>
        <p:spPr>
          <a:xfrm flipV="1">
            <a:off x="5725879" y="4601812"/>
            <a:ext cx="1528302" cy="79208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6203078"/>
            <a:ext cx="6489785" cy="33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꺾인 연결선 10"/>
          <p:cNvCxnSpPr>
            <a:endCxn id="2054" idx="3"/>
          </p:cNvCxnSpPr>
          <p:nvPr/>
        </p:nvCxnSpPr>
        <p:spPr>
          <a:xfrm>
            <a:off x="6013911" y="6016452"/>
            <a:ext cx="666945" cy="356338"/>
          </a:xfrm>
          <a:prstGeom prst="bentConnector3">
            <a:avLst>
              <a:gd name="adj1" fmla="val 13427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2063" y="470575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문의하기 팝업</a:t>
            </a:r>
            <a:endParaRPr lang="en-US" altLang="ko-KR" sz="1000" b="1" smtClean="0"/>
          </a:p>
          <a:p>
            <a:r>
              <a:rPr lang="ko-KR" altLang="en-US" sz="1000" smtClean="0"/>
              <a:t>세로 메뉴 위로 노출</a:t>
            </a:r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6950015" y="6013265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하단 고정바</a:t>
            </a:r>
            <a:endParaRPr lang="en-US" altLang="ko-KR" sz="1000" b="1"/>
          </a:p>
          <a:p>
            <a:r>
              <a:rPr lang="ko-KR" altLang="en-US" sz="1000" smtClean="0"/>
              <a:t>스크롤 내릴때  밑에서 위로</a:t>
            </a:r>
            <a:endParaRPr lang="en-US" altLang="ko-KR" sz="1000" smtClean="0"/>
          </a:p>
          <a:p>
            <a:r>
              <a:rPr lang="ko-KR" altLang="en-US" sz="1000" smtClean="0"/>
              <a:t>최상단일땐 위에서 밑으로 사라짐</a:t>
            </a:r>
            <a:endParaRPr lang="en-US" altLang="ko-KR" sz="1000" smtClean="0"/>
          </a:p>
          <a:p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6307737" y="980727"/>
            <a:ext cx="2845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세로 메뉴</a:t>
            </a:r>
            <a:endParaRPr lang="en-US" altLang="ko-KR" sz="1000" b="1" smtClean="0"/>
          </a:p>
          <a:p>
            <a:r>
              <a:rPr lang="ko-KR" altLang="en-US" sz="1000" smtClean="0"/>
              <a:t>하단 고정바와 마찬가지로 스크롤 내리면</a:t>
            </a:r>
            <a:endParaRPr lang="en-US" altLang="ko-KR" sz="1000" smtClean="0"/>
          </a:p>
          <a:p>
            <a:r>
              <a:rPr lang="ko-KR" altLang="en-US" sz="1000" smtClean="0"/>
              <a:t>화면 높이 중앙에 나타나고 최상단일때 사라짐</a:t>
            </a:r>
            <a:endParaRPr lang="ko-KR" alt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6300192" y="116632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상단 </a:t>
            </a:r>
            <a:r>
              <a:rPr lang="en-US" altLang="ko-KR" sz="1000" b="1" smtClean="0"/>
              <a:t>GNB</a:t>
            </a:r>
            <a:r>
              <a:rPr lang="ko-KR" altLang="en-US" sz="1000" b="1" smtClean="0"/>
              <a:t>영역은 </a:t>
            </a:r>
            <a:endParaRPr lang="en-US" altLang="ko-KR" sz="1000"/>
          </a:p>
          <a:p>
            <a:r>
              <a:rPr lang="ko-KR" altLang="en-US" sz="1000" smtClean="0"/>
              <a:t>스크롤시 상단 고정노출</a:t>
            </a:r>
            <a:r>
              <a:rPr lang="en-US" altLang="ko-KR" sz="1000" smtClean="0"/>
              <a:t>X.</a:t>
            </a:r>
            <a:endParaRPr lang="ko-KR" altLang="en-US" sz="1000"/>
          </a:p>
        </p:txBody>
      </p:sp>
      <p:cxnSp>
        <p:nvCxnSpPr>
          <p:cNvPr id="25" name="꺾인 연결선 24"/>
          <p:cNvCxnSpPr>
            <a:stCxn id="29" idx="1"/>
            <a:endCxn id="2050" idx="0"/>
          </p:cNvCxnSpPr>
          <p:nvPr/>
        </p:nvCxnSpPr>
        <p:spPr>
          <a:xfrm rot="10800000" flipV="1">
            <a:off x="3228388" y="316686"/>
            <a:ext cx="3071804" cy="8797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14" idx="1"/>
          </p:cNvCxnSpPr>
          <p:nvPr/>
        </p:nvCxnSpPr>
        <p:spPr>
          <a:xfrm rot="5400000" flipH="1" flipV="1">
            <a:off x="4679143" y="2304462"/>
            <a:ext cx="2675330" cy="58185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652120" y="428754"/>
            <a:ext cx="504056" cy="20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1" idx="2"/>
            <a:endCxn id="2052" idx="1"/>
          </p:cNvCxnSpPr>
          <p:nvPr/>
        </p:nvCxnSpPr>
        <p:spPr>
          <a:xfrm rot="16200000" flipH="1">
            <a:off x="4967154" y="1574834"/>
            <a:ext cx="2487807" cy="61381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6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110385" y="836712"/>
            <a:ext cx="3494063" cy="2592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0" y="3499428"/>
            <a:ext cx="4968552" cy="331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3350" y="3643444"/>
            <a:ext cx="151216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46A/AT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67526" y="3643444"/>
            <a:ext cx="89384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46S/ST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9456" y="3643444"/>
            <a:ext cx="1228310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58D</a:t>
            </a:r>
            <a:r>
              <a:rPr lang="en-US" altLang="ko-KR" sz="1500" smtClean="0">
                <a:solidFill>
                  <a:schemeClr val="tx1"/>
                </a:solidFill>
              </a:rPr>
              <a:t>/DT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9774" y="4291516"/>
            <a:ext cx="11521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/>
          <p:cNvSpPr/>
          <p:nvPr/>
        </p:nvSpPr>
        <p:spPr>
          <a:xfrm rot="16200000">
            <a:off x="3199674" y="3643444"/>
            <a:ext cx="288032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 rot="16200000">
            <a:off x="2182724" y="3643444"/>
            <a:ext cx="288032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823942" y="3643444"/>
            <a:ext cx="288032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9" y="131586"/>
            <a:ext cx="432459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65502" y="2144460"/>
            <a:ext cx="576064" cy="276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096" y="4305988"/>
            <a:ext cx="2957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r>
              <a:rPr lang="ko-KR" altLang="en-US" sz="1000" b="1" smtClean="0"/>
              <a:t>개 상품타입별 사진은모노팰리스에서 가져오기</a:t>
            </a:r>
            <a:endParaRPr lang="en-US" altLang="ko-KR" sz="1000" b="1" smtClean="0"/>
          </a:p>
        </p:txBody>
      </p:sp>
      <p:pic>
        <p:nvPicPr>
          <p:cNvPr id="3079" name="Picture 7" descr="big_46a_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42" y="1284542"/>
            <a:ext cx="272019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251687" y="198884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>
                <a:solidFill>
                  <a:schemeClr val="bg1"/>
                </a:solidFill>
              </a:rPr>
              <a:t>&gt;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9564" y="198884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>
                <a:solidFill>
                  <a:schemeClr val="bg1"/>
                </a:solidFill>
              </a:rPr>
              <a:t>&lt;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26050" y="903524"/>
            <a:ext cx="3097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>
                <a:solidFill>
                  <a:schemeClr val="bg1"/>
                </a:solidFill>
              </a:rPr>
              <a:t>X</a:t>
            </a:r>
            <a:endParaRPr lang="ko-KR" altLang="en-US" sz="150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>
            <a:stCxn id="32" idx="3"/>
          </p:cNvCxnSpPr>
          <p:nvPr/>
        </p:nvCxnSpPr>
        <p:spPr>
          <a:xfrm>
            <a:off x="1041566" y="2282674"/>
            <a:ext cx="3962482" cy="29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6097" y="4613066"/>
            <a:ext cx="32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hlinkClick r:id="rId5"/>
              </a:rPr>
              <a:t>http://www.monopalace.com/home/area/?dd=WgohTTpHLEcfSh5I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4675838" y="5661248"/>
            <a:ext cx="576064" cy="3584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10826" y="5775067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&lt;= </a:t>
            </a:r>
            <a:r>
              <a:rPr lang="ko-KR" altLang="en-US" sz="1000" b="1" smtClean="0"/>
              <a:t>평면도 사진 제외</a:t>
            </a:r>
            <a:endParaRPr lang="en-US" altLang="ko-KR" sz="1000" b="1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857416" y="2420888"/>
            <a:ext cx="0" cy="1762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csh001</dc:creator>
  <cp:lastModifiedBy>csh001</cp:lastModifiedBy>
  <cp:revision>11</cp:revision>
  <dcterms:created xsi:type="dcterms:W3CDTF">2020-04-07T07:34:04Z</dcterms:created>
  <dcterms:modified xsi:type="dcterms:W3CDTF">2020-04-07T08:24:23Z</dcterms:modified>
</cp:coreProperties>
</file>