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4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5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2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6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2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3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0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3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87405-953B-4349-A719-48CAA62A9407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7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://www.cn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81970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John Doe, Senior Account Manager at Big Enterprise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0572" y="1030515"/>
            <a:ext cx="3323772" cy="18142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8" y="1088571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8" y="2058126"/>
            <a:ext cx="731520" cy="73152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4434114" y="2960910"/>
            <a:ext cx="3323772" cy="1814286"/>
            <a:chOff x="8287656" y="1030515"/>
            <a:chExt cx="3323772" cy="181428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28" r="5249" b="53576"/>
            <a:stretch/>
          </p:blipFill>
          <p:spPr>
            <a:xfrm>
              <a:off x="8403768" y="1614161"/>
              <a:ext cx="3077032" cy="117258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5712" y="1088571"/>
              <a:ext cx="457200" cy="4572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8287656" y="1030515"/>
              <a:ext cx="3323772" cy="181428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30522" y="1063178"/>
              <a:ext cx="1391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Microsoft</a:t>
              </a:r>
              <a:endParaRPr 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94360" y="1318546"/>
              <a:ext cx="883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MVC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702271" y="1100832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Cabo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98561" y="1612271"/>
              <a:ext cx="1138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Germany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434114" y="1030515"/>
            <a:ext cx="3323772" cy="1814286"/>
            <a:chOff x="4434114" y="1030515"/>
            <a:chExt cx="3323772" cy="1814286"/>
          </a:xfrm>
        </p:grpSpPr>
        <p:sp>
          <p:nvSpPr>
            <p:cNvPr id="11" name="Rectangle 10"/>
            <p:cNvSpPr/>
            <p:nvPr/>
          </p:nvSpPr>
          <p:spPr>
            <a:xfrm>
              <a:off x="4434114" y="1030515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170" y="1088571"/>
              <a:ext cx="457200" cy="4572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952" b="12662"/>
            <a:stretch/>
          </p:blipFill>
          <p:spPr>
            <a:xfrm>
              <a:off x="4600165" y="1634394"/>
              <a:ext cx="3062058" cy="1137835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625599" y="1055155"/>
            <a:ext cx="22637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John Doe</a:t>
            </a:r>
          </a:p>
          <a:p>
            <a:r>
              <a:rPr lang="en-US" sz="1600" dirty="0" smtClean="0"/>
              <a:t>Senior Account Manager</a:t>
            </a:r>
          </a:p>
          <a:p>
            <a:r>
              <a:rPr lang="en-US" sz="1600" dirty="0" smtClean="0"/>
              <a:t>General Electric</a:t>
            </a:r>
          </a:p>
          <a:p>
            <a:r>
              <a:rPr lang="en-US" sz="1600" dirty="0" smtClean="0"/>
              <a:t>Joined company in 2012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Cincinnati, OH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27" y="2396953"/>
            <a:ext cx="460966" cy="46096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549255" y="2396953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70 F</a:t>
            </a:r>
            <a:endParaRPr lang="en-US" sz="11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580572" y="2960910"/>
            <a:ext cx="3323772" cy="1814286"/>
            <a:chOff x="580572" y="2960910"/>
            <a:chExt cx="3323772" cy="1814286"/>
          </a:xfrm>
        </p:grpSpPr>
        <p:sp>
          <p:nvSpPr>
            <p:cNvPr id="40" name="Rectangle 39"/>
            <p:cNvSpPr/>
            <p:nvPr/>
          </p:nvSpPr>
          <p:spPr>
            <a:xfrm>
              <a:off x="580572" y="2960910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95827" y="3022596"/>
              <a:ext cx="2793544" cy="16437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231775" indent="-231775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Reports to </a:t>
              </a:r>
              <a:r>
                <a:rPr lang="en-US" sz="1600" dirty="0" smtClean="0">
                  <a:hlinkClick r:id="rId9"/>
                </a:rPr>
                <a:t>Barbara Watkins</a:t>
              </a:r>
              <a:r>
                <a:rPr lang="en-US" sz="1600" dirty="0" smtClean="0"/>
                <a:t>, Director of Enterprise</a:t>
              </a:r>
            </a:p>
            <a:p>
              <a:pPr marL="231775" indent="-231775">
                <a:buFont typeface="Arial" panose="020B0604020202020204" pitchFamily="34" charset="0"/>
                <a:buChar char="•"/>
              </a:pPr>
              <a:endParaRPr lang="en-US" sz="1100" dirty="0" smtClean="0"/>
            </a:p>
            <a:p>
              <a:pPr marL="231775" indent="-231775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Colleagues</a:t>
              </a:r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hlinkClick r:id="rId9"/>
                </a:rPr>
                <a:t>Derek Watson</a:t>
              </a:r>
              <a:endParaRPr lang="en-US" sz="1600" dirty="0" smtClean="0"/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hlinkClick r:id="rId9"/>
                </a:rPr>
                <a:t>Pranav Shah</a:t>
              </a:r>
              <a:endParaRPr lang="en-US" sz="1600" dirty="0" smtClean="0"/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hlinkClick r:id="rId9"/>
                </a:rPr>
                <a:t>Nancy Kim</a:t>
              </a:r>
              <a:endParaRPr lang="en-US" sz="1600" dirty="0" smtClean="0"/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endParaRPr lang="en-US" sz="1600" dirty="0" smtClean="0"/>
            </a:p>
            <a:p>
              <a:pPr marL="231775" indent="-231775">
                <a:buFont typeface="Arial" panose="020B0604020202020204" pitchFamily="34" charset="0"/>
                <a:buChar char="•"/>
              </a:pPr>
              <a:endParaRPr lang="en-US" sz="1600" dirty="0" smtClean="0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27" y="3022596"/>
              <a:ext cx="457200" cy="457200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582466" y="4898562"/>
            <a:ext cx="3323772" cy="1814286"/>
            <a:chOff x="4434114" y="2960910"/>
            <a:chExt cx="3323772" cy="1814286"/>
          </a:xfrm>
        </p:grpSpPr>
        <p:sp>
          <p:nvSpPr>
            <p:cNvPr id="19" name="Rectangle 18"/>
            <p:cNvSpPr/>
            <p:nvPr/>
          </p:nvSpPr>
          <p:spPr>
            <a:xfrm>
              <a:off x="4434114" y="2960910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7656" y="3022596"/>
              <a:ext cx="457200" cy="4572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12"/>
            <a:srcRect b="41666"/>
            <a:stretch/>
          </p:blipFill>
          <p:spPr>
            <a:xfrm>
              <a:off x="4564971" y="3523338"/>
              <a:ext cx="3008810" cy="1193804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8215906" y="2960910"/>
            <a:ext cx="3323772" cy="1814286"/>
            <a:chOff x="8287656" y="2960910"/>
            <a:chExt cx="3323772" cy="1814286"/>
          </a:xfrm>
        </p:grpSpPr>
        <p:sp>
          <p:nvSpPr>
            <p:cNvPr id="21" name="Rectangle 20"/>
            <p:cNvSpPr/>
            <p:nvPr/>
          </p:nvSpPr>
          <p:spPr>
            <a:xfrm>
              <a:off x="8287656" y="2960910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81994" y="3022596"/>
              <a:ext cx="315508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Pain Points</a:t>
              </a:r>
              <a:endParaRPr lang="en-US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403768" y="3563719"/>
              <a:ext cx="31333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wall between Dev and IT Ops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no end-to-end visibility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continuous releases versus quality software </a:t>
              </a:r>
              <a:endParaRPr lang="en-US" sz="16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232259" y="4898562"/>
            <a:ext cx="3323772" cy="1814286"/>
            <a:chOff x="8287656" y="4891305"/>
            <a:chExt cx="3323772" cy="1814286"/>
          </a:xfrm>
        </p:grpSpPr>
        <p:sp>
          <p:nvSpPr>
            <p:cNvPr id="45" name="Rectangle 44"/>
            <p:cNvSpPr/>
            <p:nvPr/>
          </p:nvSpPr>
          <p:spPr>
            <a:xfrm>
              <a:off x="8287656" y="4891305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81994" y="4968292"/>
              <a:ext cx="315508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Product1 Value Proposition</a:t>
              </a:r>
              <a:endParaRPr lang="en-US" b="1" dirty="0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4400" y="5442864"/>
              <a:ext cx="2239920" cy="119015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8217629" y="1059362"/>
            <a:ext cx="3323772" cy="1814286"/>
            <a:chOff x="4420007" y="4891305"/>
            <a:chExt cx="3323772" cy="1814286"/>
          </a:xfrm>
        </p:grpSpPr>
        <p:sp>
          <p:nvSpPr>
            <p:cNvPr id="46" name="Rectangle 45"/>
            <p:cNvSpPr/>
            <p:nvPr/>
          </p:nvSpPr>
          <p:spPr>
            <a:xfrm>
              <a:off x="4420007" y="4891305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92169" y="4968292"/>
              <a:ext cx="317005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Tailored Pitch</a:t>
              </a:r>
              <a:endParaRPr lang="en-US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64538" y="5482998"/>
              <a:ext cx="31333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become lean, innovative, and competitive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improve conversion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simple dashboard</a:t>
              </a:r>
              <a:endParaRPr lang="en-US" sz="16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434114" y="4898562"/>
            <a:ext cx="3323772" cy="18142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720770" y="5172501"/>
            <a:ext cx="2611104" cy="12146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customized card here 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81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</dc:creator>
  <cp:lastModifiedBy>tarun</cp:lastModifiedBy>
  <cp:revision>14</cp:revision>
  <dcterms:created xsi:type="dcterms:W3CDTF">2014-08-17T02:13:57Z</dcterms:created>
  <dcterms:modified xsi:type="dcterms:W3CDTF">2014-08-19T19:48:56Z</dcterms:modified>
</cp:coreProperties>
</file>