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7405-953B-4349-A719-48CAA62A9407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cnn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://www.cnn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8197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John Doe, Senior Account Manager at Big Enterprise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572" y="1030515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" y="2058126"/>
            <a:ext cx="731520" cy="73152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Cincinnati,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396953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3969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80572" y="2960910"/>
            <a:ext cx="3323772" cy="1814286"/>
            <a:chOff x="580572" y="2960910"/>
            <a:chExt cx="3323772" cy="1814286"/>
          </a:xfrm>
        </p:grpSpPr>
        <p:sp>
          <p:nvSpPr>
            <p:cNvPr id="40" name="Rectangle 39"/>
            <p:cNvSpPr/>
            <p:nvPr/>
          </p:nvSpPr>
          <p:spPr>
            <a:xfrm>
              <a:off x="580572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5827" y="3022596"/>
              <a:ext cx="279354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9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7" y="3022596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2466" y="4898562"/>
            <a:ext cx="3323772" cy="1814286"/>
            <a:chOff x="4434114" y="2960910"/>
            <a:chExt cx="3323772" cy="1814286"/>
          </a:xfrm>
        </p:grpSpPr>
        <p:sp>
          <p:nvSpPr>
            <p:cNvPr id="19" name="Rectangle 18"/>
            <p:cNvSpPr/>
            <p:nvPr/>
          </p:nvSpPr>
          <p:spPr>
            <a:xfrm>
              <a:off x="4434114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656" y="302259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/>
            <a:srcRect b="41666"/>
            <a:stretch/>
          </p:blipFill>
          <p:spPr>
            <a:xfrm>
              <a:off x="4564971" y="3523338"/>
              <a:ext cx="3008810" cy="1193804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215906" y="2960910"/>
            <a:ext cx="3323772" cy="1814286"/>
            <a:chOff x="8287656" y="2960910"/>
            <a:chExt cx="3323772" cy="1814286"/>
          </a:xfrm>
        </p:grpSpPr>
        <p:sp>
          <p:nvSpPr>
            <p:cNvPr id="21" name="Rectangle 20"/>
            <p:cNvSpPr/>
            <p:nvPr/>
          </p:nvSpPr>
          <p:spPr>
            <a:xfrm>
              <a:off x="8287656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1994" y="3022596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Pain Points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03768" y="3563719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wall between Dev and IT 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no end-to-end visibility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continuous releases versus quality software </a:t>
              </a:r>
              <a:endParaRPr lang="en-US" sz="1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2259" y="4898562"/>
            <a:ext cx="3323772" cy="1814286"/>
            <a:chOff x="8287656" y="4891305"/>
            <a:chExt cx="3323772" cy="1814286"/>
          </a:xfrm>
        </p:grpSpPr>
        <p:sp>
          <p:nvSpPr>
            <p:cNvPr id="45" name="Rectangle 44"/>
            <p:cNvSpPr/>
            <p:nvPr/>
          </p:nvSpPr>
          <p:spPr>
            <a:xfrm>
              <a:off x="8287656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1994" y="4968292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Product1 Value Proposition</a:t>
              </a:r>
              <a:endParaRPr lang="en-US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00" y="5442864"/>
              <a:ext cx="2239920" cy="119015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217629" y="1059362"/>
            <a:ext cx="3323772" cy="1814286"/>
            <a:chOff x="4420007" y="4891305"/>
            <a:chExt cx="3323772" cy="1814286"/>
          </a:xfrm>
        </p:grpSpPr>
        <p:sp>
          <p:nvSpPr>
            <p:cNvPr id="46" name="Rectangle 45"/>
            <p:cNvSpPr/>
            <p:nvPr/>
          </p:nvSpPr>
          <p:spPr>
            <a:xfrm>
              <a:off x="4420007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169" y="4968292"/>
              <a:ext cx="317005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Tailored Pitch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64538" y="5482998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become lean, innovative, and competitive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improve conversion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simple dashboard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434114" y="4898562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20770" y="5172501"/>
            <a:ext cx="2611104" cy="12146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customized card here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b="41666"/>
          <a:stretch/>
        </p:blipFill>
        <p:spPr>
          <a:xfrm>
            <a:off x="713323" y="5460990"/>
            <a:ext cx="3008810" cy="11938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572" y="1030515"/>
            <a:ext cx="3323772" cy="1594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r>
              <a:rPr lang="en-US" sz="1600" dirty="0" smtClean="0"/>
              <a:t>Cincinnati</a:t>
            </a:r>
            <a:r>
              <a:rPr lang="en-US" sz="1600" dirty="0" smtClean="0"/>
              <a:t>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188489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202137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580572" y="2769217"/>
            <a:ext cx="3323772" cy="2283159"/>
            <a:chOff x="580572" y="2728273"/>
            <a:chExt cx="3323772" cy="228315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17" y="2760235"/>
              <a:ext cx="731520" cy="73152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80572" y="2728273"/>
              <a:ext cx="3323772" cy="228315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81437" y="2922682"/>
              <a:ext cx="250793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10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10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10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10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2466" y="5172500"/>
            <a:ext cx="3323772" cy="15403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19" y="6158552"/>
            <a:ext cx="457200" cy="4572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332018" y="5401699"/>
            <a:ext cx="3133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wall between Dev and IT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end-to-end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continuous releases versus quality software 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8232259" y="3248941"/>
            <a:ext cx="3323772" cy="34639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6597" y="3400559"/>
            <a:ext cx="3155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Product </a:t>
            </a:r>
            <a:r>
              <a:rPr lang="en-US" b="1" dirty="0" smtClean="0"/>
              <a:t>Value Proposition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96" y="3910796"/>
            <a:ext cx="3028173" cy="160898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217629" y="1059362"/>
            <a:ext cx="3323772" cy="20486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289791" y="1136349"/>
            <a:ext cx="31700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Tailored Pitch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62160" y="1651055"/>
            <a:ext cx="3133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become lean, innovative, and competitive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improve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simple </a:t>
            </a:r>
            <a:r>
              <a:rPr lang="en-US" sz="1600" dirty="0" smtClean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reat customer service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434114" y="4898562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20770" y="5172501"/>
            <a:ext cx="2611104" cy="12146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customized card here 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154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tarun</cp:lastModifiedBy>
  <cp:revision>16</cp:revision>
  <dcterms:created xsi:type="dcterms:W3CDTF">2014-08-17T02:13:57Z</dcterms:created>
  <dcterms:modified xsi:type="dcterms:W3CDTF">2014-08-22T02:31:51Z</dcterms:modified>
</cp:coreProperties>
</file>