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2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42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3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46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1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2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2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2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66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66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7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501">
              <a:srgbClr val="B2B5BE"/>
            </a:gs>
            <a:gs pos="7001">
              <a:srgbClr val="E6E6E6"/>
            </a:gs>
            <a:gs pos="32001">
              <a:schemeClr val="bg1">
                <a:lumMod val="85000"/>
              </a:schemeClr>
            </a:gs>
            <a:gs pos="47000">
              <a:srgbClr val="E6E6E6"/>
            </a:gs>
            <a:gs pos="85001">
              <a:schemeClr val="bg1">
                <a:lumMod val="95000"/>
              </a:schemeClr>
            </a:gs>
            <a:gs pos="100000">
              <a:srgbClr val="E6E6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BDC1-9C82-48D8-B923-7FF6E74EDA1D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2AD1-3838-4A5F-A2FE-01C2C5E71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27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-36512" y="-27384"/>
            <a:ext cx="9001000" cy="7010681"/>
            <a:chOff x="-36512" y="-27384"/>
            <a:chExt cx="9001000" cy="70106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-27384"/>
              <a:ext cx="1511300" cy="182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1700808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3429000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5135472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788" y="-27384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788" y="5135472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788" y="3429000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788" y="1700808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558" y="-27384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558" y="1700808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558" y="3429000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558" y="5135472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60" y="-27384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8" name="Picture 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60" y="1700808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60" y="3429000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60" y="5141292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577" y="-19795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577" y="1708397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3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577" y="3435350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4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577" y="5157192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5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-27384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6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684908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7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435350"/>
              <a:ext cx="1511300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188" y="5171960"/>
              <a:ext cx="1511300" cy="1811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06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Sánchez Sánchez Oscar</dc:creator>
  <cp:lastModifiedBy>Sánchez Sánchez Oscar</cp:lastModifiedBy>
  <cp:revision>5</cp:revision>
  <dcterms:created xsi:type="dcterms:W3CDTF">2013-06-27T14:14:25Z</dcterms:created>
  <dcterms:modified xsi:type="dcterms:W3CDTF">2013-06-27T14:59:48Z</dcterms:modified>
</cp:coreProperties>
</file>