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38" y="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0C80-10B8-4579-899D-190C51FA10D8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F904-53F3-4952-9418-8AC0D641DA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48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0C80-10B8-4579-899D-190C51FA10D8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F904-53F3-4952-9418-8AC0D641DA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545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0C80-10B8-4579-899D-190C51FA10D8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F904-53F3-4952-9418-8AC0D641DA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146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0C80-10B8-4579-899D-190C51FA10D8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F904-53F3-4952-9418-8AC0D641DA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629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0C80-10B8-4579-899D-190C51FA10D8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F904-53F3-4952-9418-8AC0D641DA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159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0C80-10B8-4579-899D-190C51FA10D8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F904-53F3-4952-9418-8AC0D641DA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20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0C80-10B8-4579-899D-190C51FA10D8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F904-53F3-4952-9418-8AC0D641DA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85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0C80-10B8-4579-899D-190C51FA10D8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F904-53F3-4952-9418-8AC0D641DA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193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0C80-10B8-4579-899D-190C51FA10D8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F904-53F3-4952-9418-8AC0D641DA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181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0C80-10B8-4579-899D-190C51FA10D8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F904-53F3-4952-9418-8AC0D641DA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085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0C80-10B8-4579-899D-190C51FA10D8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F904-53F3-4952-9418-8AC0D641DA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499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80C80-10B8-4579-899D-190C51FA10D8}" type="datetimeFigureOut">
              <a:rPr lang="es-MX" smtClean="0"/>
              <a:t>27/06/2013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BF904-53F3-4952-9418-8AC0D641DA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53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2328862"/>
            <a:ext cx="2381250" cy="2200275"/>
          </a:xfrm>
          <a:prstGeom prst="rect">
            <a:avLst/>
          </a:prstGeom>
          <a:ln>
            <a:gradFill>
              <a:gsLst>
                <a:gs pos="0">
                  <a:schemeClr val="bg1">
                    <a:lumMod val="8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</p:spTree>
    <p:extLst>
      <p:ext uri="{BB962C8B-B14F-4D97-AF65-F5344CB8AC3E}">
        <p14:creationId xmlns:p14="http://schemas.microsoft.com/office/powerpoint/2010/main" val="203603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38100" y="44475"/>
            <a:ext cx="9081043" cy="6552877"/>
            <a:chOff x="38100" y="44475"/>
            <a:chExt cx="9081043" cy="655287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79" y="44475"/>
              <a:ext cx="1709409" cy="158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5989" y="44475"/>
              <a:ext cx="1706563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4853" y="44475"/>
              <a:ext cx="1706563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3717" y="44475"/>
              <a:ext cx="1706563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2580" y="44475"/>
              <a:ext cx="1706563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" y="1700808"/>
              <a:ext cx="9066213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" y="3356843"/>
              <a:ext cx="9066213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" y="5013027"/>
              <a:ext cx="9066213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638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Sánchez Sánchez Oscar</dc:creator>
  <cp:lastModifiedBy>Sánchez Sánchez Oscar</cp:lastModifiedBy>
  <cp:revision>2</cp:revision>
  <dcterms:created xsi:type="dcterms:W3CDTF">2013-06-27T16:29:22Z</dcterms:created>
  <dcterms:modified xsi:type="dcterms:W3CDTF">2013-06-27T16:49:31Z</dcterms:modified>
</cp:coreProperties>
</file>