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65" autoAdjust="0"/>
  </p:normalViewPr>
  <p:slideViewPr>
    <p:cSldViewPr>
      <p:cViewPr varScale="1">
        <p:scale>
          <a:sx n="42" d="100"/>
          <a:sy n="42" d="100"/>
        </p:scale>
        <p:origin x="142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24:31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0 286,'41'-2,"0"-2,67-16,10-1,547-93,-414 68,464-24,421 62,-608 11,180-3,-607 3,174 28,87 48,-228-44,381 94,8-37,-487-89,-25-3,0 1,0 0,-1 1,1 0,-1 0,1 1,12 6,-22-9,-1 0,1 0,-1 1,0-1,1 0,-1 0,0 1,1-1,-1 0,0 1,1-1,-1 0,0 1,0-1,1 1,-1-1,0 0,0 1,0-1,0 1,0-1,1 0,-1 1,0-1,0 1,0-1,0 1,0-1,0 1,0-1,0 0,-1 1,1-1,0 1,0-1,0 1,0-1,0 0,-1 1,1-1,0 0,0 1,-1-1,1 0,0 1,-1-1,1 0,0 1,-1-1,-19 15,19-15,-14 8,0-1,0 0,-1-1,1-1,-1-1,-30 5,-106 3,88-9,-45 5,-496 22,151-10,-56 1,-3008-22,3471 4,-1 2,-82 20,44-8,-237 53,321-70,-71 19,56-10,17-9,0 1,0-1,1 0,-1 1,0-1,0 0,0 1,0-1,0 0,1 0,-1 1,0-1,0 0,1 0,-1 1,0-1,0 0,1 0,-1 0,0 0,0 1,1-1,-1 0,0 0,1 0,-1 0,0 0,1 0,-1 0,0 0,1 0,46 6,228 0,-204-6,243 0,2999-4,-2558-31,-2-43,93-6,-665 74,-127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27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0,'4444'0,"-4390"0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29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0 103,'4463'0,"-3838"-48,-195 5,401 32,-666 12,-103-1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31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0 259,'1011'0,"-879"-3,148-25,131-41,-262 45,0 8,187 2,-311 13,1-1,-1-1,0-1,0-1,0-1,31-12,-6 2,0 2,1 3,1 1,72-3,210 11,-205 5,612-1,-477-2,-215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34.9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6876 0,'-3013'0,"2969"2,1 1,-79 17,-82 33,126-30,0-3,-104 11,-152-28,37-3,133 24,-6 0,142-22,12-2,0 1,0 0,0 2,0-1,-28 11,17-3,-20 9,-91 24,19-20,0-5,-218 5,291-23,-3 0,0 1,-93 16,94-7,-1-1,-83 29,34-6,-2-5,-160 22,82-32,121-16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5:31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73,'3409'0,"-3345"-2,77-15,15 0,190-12,-294 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5:33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1,'6938'0,"-6867"0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5:35.0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40,'53'0,"882"-24,-279 8,-593 16,-2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5:43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1 127,'292'0,"-15"-4,76-14,2824-87,1033 111,-2595-7,-1582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5:44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1 244,'82'-2,"125"-20,74-32,-157 29,453-64,-299 78,-113 9,19-17,17 0,-160 19,-5-1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3:57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0 366,'1'-3,"-1"1,0-1,1 0,-1 0,1 0,0 1,0-1,0 1,1-1,-1 0,0 1,1 0,0-1,-1 1,1 0,0 0,0 0,0 0,1 0,-1 1,0-1,1 1,-1-1,5-1,6-3,1 1,0 1,23-5,-27 7,67-13,144-8,85 20,-267 2,0-2,42-9,1 0,-34 4,86-25,-86 19,88-13,233 16,-81 7,-126-7,272-11,1334 23,-1491-22,-25-1,567 21,-388 3,1633-2,-1598-20,30-1,3807 24,-2322-5,-1917 4,0 2,0 3,90 21,-72-12,0-3,98 2,165-14,-191-3,1652 0,-1146 2,-391 4,-1 11,-1 11,293 69,149 52,-426-94,231 38,-181-51,-165-27,208-10,-192-6,689 3,-837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4:10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42,'4239'0,"-3849"-29,-373 27,135-8,156 9,-128 3,1127-2,-829 19,-125-2,480-12,-505-6,248 49,-509-40,365 61,-296-45,85-2,-104-13,164 8,63 6,6 25,-215-36,207-6,-216-8,1341 0,-1121 22,-84-2,722-11,-562-10,-333 3,-52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0:54:16.8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0,'13750'0,"-13482"18,-41 0,833-11,-677-9,3103 1,4 1,-3456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10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10 310,'0'0,"-1"0,1 0,0 0,-1 0,1 0,0 0,-1 0,1 0,0 0,-1 0,1 0,0 0,-1 0,1 0,0 0,0 0,-1 0,1-1,0 1,-1 0,1 0,0 0,0 0,-1-1,1 1,0 0,0 0,0-1,-1 1,1 0,0 0,0-1,0 1,0 0,0-1,0 1,-1 0,1 0,0-1,0 1,0-1,1 0,-1 0,0 0,1 0,-1 0,1 0,0 0,-1 0,1 0,0 0,-1 1,1-1,0 0,0 0,1 0,12-8,1 0,-1 1,1 1,1 1,30-9,-7 2,613-166,-576 165,140-9,78 18,-179 4,2033 3,-801 1,-1284-3,-10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1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21 410,'-1'-1,"0"1,-1-1,1 1,0-1,0 1,0-1,0 1,0-1,0 0,0 0,0 1,1-1,-1 0,0 0,0 0,1 0,-1 0,0 0,1 0,-1 0,1 0,0-1,-1 1,1 0,0 0,0 0,-1 0,1-1,0 1,0 0,0 0,1 0,-1-1,0 1,0 0,1 0,-1 0,0 0,2-2,2-1,0 0,0 0,1 1,0-1,0 1,0 0,0 1,0-1,0 1,1 0,-1 0,10-1,-12 2,122-32,200-26,-138 29,122-17,564-15,-277 39,-78 2,-129-15,-349 31,98-6,195 9,-168 5,772-3,-921 0,46 2,-59-2,0 1,-1-1,1 1,0 0,0 0,0 0,-1 0,1 0,-1 1,1-1,-1 1,1-1,-1 1,0 0,0 0,0 0,3 4,2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14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1 151,'41'-2,"0"-2,0-2,0-2,40-13,42-8,39 2,180-7,171 16,-478 17,769 7,-590 8,367 71,-245 1,131 25,-406-104,0-3,83-5,57 4,-85 8,360 19,-372-29,-16 1,144-16,-170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23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1,'0'0,"0"1,0-1,0 1,0 0,0-1,1 1,-1-1,0 1,1 0,-1-1,0 1,1-1,-1 1,0-1,1 1,-1-1,1 0,-1 1,1-1,-1 1,1-1,-1 0,1 1,0-1,-1 0,1 0,0 1,25 4,-18-4,255 24,17-21,-155-3,1410 1,-983-3,-455 6,-1 4,117 27,49 5,-19-28,-160-12,0 4,145 28,-183-23,21 7,1-3,89 7,-75-13,87 20,-12-1,295 8,6-33,-402 1,-1 1,57 14,76 6,-64-21,-70-3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1:28:25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1,'4850'0,"-4796"0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AC11-EAFC-4B98-ADD0-CE72CCA98CC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5E399-CED3-4CA1-8719-43CCD063B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9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이번에 클러스터 프로젝트를 진행하면서 일단 제가 </a:t>
            </a:r>
            <a:r>
              <a:rPr lang="en-US" altLang="ko-KR" dirty="0"/>
              <a:t>QT</a:t>
            </a:r>
            <a:r>
              <a:rPr lang="ko-KR" altLang="en-US" dirty="0"/>
              <a:t>에 대한 지식이 너무 </a:t>
            </a:r>
            <a:r>
              <a:rPr lang="ko-KR" altLang="en-US" dirty="0" err="1"/>
              <a:t>부족하다고생각했기때문에</a:t>
            </a:r>
            <a:endParaRPr lang="en-US" altLang="ko-KR" dirty="0"/>
          </a:p>
          <a:p>
            <a:r>
              <a:rPr lang="ko-KR" altLang="en-US" dirty="0"/>
              <a:t>제가 정확히 무엇을 하는지 파악하기위해 이 </a:t>
            </a:r>
            <a:r>
              <a:rPr lang="en-US" altLang="ko-KR" dirty="0"/>
              <a:t>PPT</a:t>
            </a:r>
            <a:r>
              <a:rPr lang="ko-KR" altLang="en-US" dirty="0"/>
              <a:t>를 준비하였습니다</a:t>
            </a:r>
            <a:br>
              <a:rPr lang="en-US" altLang="ko-KR" dirty="0"/>
            </a:br>
            <a:r>
              <a:rPr lang="en-US" altLang="ko-KR" dirty="0"/>
              <a:t>qt</a:t>
            </a:r>
            <a:r>
              <a:rPr lang="ko-KR" altLang="en-US" dirty="0"/>
              <a:t>소스코드 분석과 동시에 </a:t>
            </a:r>
            <a:r>
              <a:rPr lang="en-US" altLang="ko-KR" dirty="0"/>
              <a:t>qt</a:t>
            </a:r>
            <a:r>
              <a:rPr lang="ko-KR" altLang="en-US" dirty="0"/>
              <a:t>에 대한 프레젠테이션을 </a:t>
            </a:r>
            <a:r>
              <a:rPr lang="ko-KR" altLang="en-US" dirty="0" err="1"/>
              <a:t>하나더</a:t>
            </a:r>
            <a:r>
              <a:rPr lang="ko-KR" altLang="en-US" dirty="0"/>
              <a:t> 준비하였습니다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2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이부분이 </a:t>
            </a:r>
            <a:r>
              <a:rPr lang="en-US" altLang="ko-KR" dirty="0"/>
              <a:t>QML</a:t>
            </a:r>
            <a:r>
              <a:rPr lang="ko-KR" altLang="en-US" dirty="0"/>
              <a:t>에서 사용될 메시지 클래스 입니다</a:t>
            </a:r>
            <a:endParaRPr lang="en-US" altLang="ko-KR" dirty="0"/>
          </a:p>
          <a:p>
            <a:r>
              <a:rPr lang="en-US" altLang="ko-KR" dirty="0"/>
              <a:t>author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속성을 읽거나 쓸 때 해당하는 </a:t>
            </a:r>
            <a:r>
              <a:rPr lang="en-US" altLang="ko-KR" dirty="0"/>
              <a:t>READ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및 </a:t>
            </a:r>
            <a:r>
              <a:rPr lang="en-US" altLang="ko-KR" dirty="0"/>
              <a:t>WRITE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함수가 호출되며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</a:p>
          <a:p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값이 변경될 때는 </a:t>
            </a:r>
            <a:r>
              <a:rPr lang="en-US" altLang="ko-KR" dirty="0" err="1"/>
              <a:t>authorChanged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시그널이 발생합니다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0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이부분이 </a:t>
            </a:r>
            <a:r>
              <a:rPr lang="en-US" altLang="ko-KR" dirty="0"/>
              <a:t>QML </a:t>
            </a:r>
            <a:r>
              <a:rPr lang="ko-KR" altLang="en-US" dirty="0"/>
              <a:t>코드입니다</a:t>
            </a:r>
            <a:endParaRPr lang="en-US" altLang="ko-KR" dirty="0"/>
          </a:p>
          <a:p>
            <a:r>
              <a:rPr lang="ko-KR" altLang="en-US" dirty="0"/>
              <a:t>컴포넌트 </a:t>
            </a:r>
            <a:r>
              <a:rPr lang="ko-KR" altLang="en-US" dirty="0" err="1"/>
              <a:t>온컴플리트함수는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가 </a:t>
            </a:r>
            <a:r>
              <a:rPr lang="ko-KR" altLang="en-US" dirty="0" err="1"/>
              <a:t>로딩된후에</a:t>
            </a:r>
            <a:r>
              <a:rPr lang="ko-KR" altLang="en-US" dirty="0"/>
              <a:t> 밑의 코드를 </a:t>
            </a:r>
            <a:r>
              <a:rPr lang="ko-KR" altLang="en-US" dirty="0" err="1"/>
              <a:t>실행시키라는의미입니다</a:t>
            </a:r>
            <a:endParaRPr lang="en-US" altLang="ko-KR" dirty="0"/>
          </a:p>
          <a:p>
            <a:r>
              <a:rPr lang="ko-KR" altLang="en-US" dirty="0" err="1"/>
              <a:t>그러면클래스의</a:t>
            </a:r>
            <a:r>
              <a:rPr lang="ko-KR" altLang="en-US" dirty="0"/>
              <a:t> 라이트 함수가 실행되고</a:t>
            </a:r>
            <a:endParaRPr lang="en-US" altLang="ko-KR" dirty="0"/>
          </a:p>
          <a:p>
            <a:r>
              <a:rPr lang="ko-KR" altLang="en-US" dirty="0"/>
              <a:t>클래스의 라이트 함수를 </a:t>
            </a:r>
            <a:r>
              <a:rPr lang="ko-KR" altLang="en-US" dirty="0" err="1"/>
              <a:t>확인해보면아시겠지만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에 최종적으로 </a:t>
            </a:r>
            <a:r>
              <a:rPr lang="ko-KR" altLang="en-US" dirty="0" err="1"/>
              <a:t>헬로</a:t>
            </a:r>
            <a:r>
              <a:rPr lang="ko-KR" altLang="en-US" dirty="0"/>
              <a:t> 월드가 </a:t>
            </a:r>
            <a:r>
              <a:rPr lang="ko-KR" altLang="en-US" dirty="0" err="1"/>
              <a:t>출력되게됩니다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6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C++</a:t>
            </a:r>
            <a:r>
              <a:rPr lang="ko-KR" altLang="en-US" dirty="0"/>
              <a:t>과 </a:t>
            </a:r>
            <a:r>
              <a:rPr lang="en-US" altLang="ko-KR" dirty="0"/>
              <a:t>QML</a:t>
            </a:r>
            <a:r>
              <a:rPr lang="ko-KR" altLang="en-US" dirty="0"/>
              <a:t>사이의 자료형이 살짝 </a:t>
            </a:r>
            <a:r>
              <a:rPr lang="ko-KR" altLang="en-US" dirty="0" err="1"/>
              <a:t>다른부분있습니다</a:t>
            </a:r>
            <a:endParaRPr lang="en-US" altLang="ko-KR" dirty="0"/>
          </a:p>
          <a:p>
            <a:r>
              <a:rPr lang="ko-KR" altLang="en-US" dirty="0"/>
              <a:t>실수를 </a:t>
            </a:r>
            <a:r>
              <a:rPr lang="ko-KR" altLang="en-US" dirty="0" err="1"/>
              <a:t>다룰떄</a:t>
            </a:r>
            <a:r>
              <a:rPr lang="ko-KR" altLang="en-US" dirty="0"/>
              <a:t> 플로트 대신 </a:t>
            </a:r>
            <a:r>
              <a:rPr lang="en-US" altLang="ko-KR" dirty="0"/>
              <a:t>real</a:t>
            </a:r>
            <a:r>
              <a:rPr lang="ko-KR" altLang="en-US" dirty="0"/>
              <a:t>를 사용하고</a:t>
            </a:r>
            <a:endParaRPr lang="en-US" altLang="ko-KR" dirty="0"/>
          </a:p>
          <a:p>
            <a:r>
              <a:rPr lang="ko-KR" altLang="en-US" dirty="0"/>
              <a:t>파일을 </a:t>
            </a:r>
            <a:r>
              <a:rPr lang="ko-KR" altLang="en-US" dirty="0" err="1"/>
              <a:t>불러올땐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을 사용합니다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는 배열이라고 생각하면 </a:t>
            </a:r>
            <a:r>
              <a:rPr lang="ko-KR" altLang="en-US" dirty="0" err="1"/>
              <a:t>될것같습니다</a:t>
            </a:r>
            <a:endParaRPr lang="en-US" altLang="ko-KR" dirty="0"/>
          </a:p>
          <a:p>
            <a:r>
              <a:rPr lang="ko-KR" altLang="en-US" dirty="0"/>
              <a:t>바는 프로퍼티 대신 </a:t>
            </a:r>
            <a:r>
              <a:rPr lang="ko-KR" altLang="en-US" dirty="0" err="1"/>
              <a:t>사용할수있는데</a:t>
            </a:r>
            <a:r>
              <a:rPr lang="ko-KR" altLang="en-US" dirty="0"/>
              <a:t> 데이터 타입을 </a:t>
            </a:r>
            <a:r>
              <a:rPr lang="ko-KR" altLang="en-US" dirty="0" err="1"/>
              <a:t>지정하지않고</a:t>
            </a:r>
            <a:r>
              <a:rPr lang="ko-KR" altLang="en-US" dirty="0"/>
              <a:t> 쓰기때문에 </a:t>
            </a:r>
            <a:r>
              <a:rPr lang="ko-KR" altLang="en-US" dirty="0" err="1"/>
              <a:t>조금더</a:t>
            </a:r>
            <a:r>
              <a:rPr lang="ko-KR" altLang="en-US" dirty="0"/>
              <a:t> </a:t>
            </a:r>
            <a:r>
              <a:rPr lang="ko-KR" altLang="en-US" dirty="0" err="1"/>
              <a:t>편할수도있지만</a:t>
            </a:r>
            <a:endParaRPr lang="en-US" altLang="ko-KR" dirty="0"/>
          </a:p>
          <a:p>
            <a:r>
              <a:rPr lang="ko-KR" altLang="en-US" dirty="0"/>
              <a:t>코드의 가독성이 </a:t>
            </a:r>
            <a:r>
              <a:rPr lang="ko-KR" altLang="en-US" dirty="0" err="1"/>
              <a:t>떨어질수도있습니다</a:t>
            </a:r>
            <a:endParaRPr lang="en-US" altLang="ko-KR" dirty="0"/>
          </a:p>
          <a:p>
            <a:r>
              <a:rPr lang="ko-KR" altLang="en-US" dirty="0"/>
              <a:t>열거형은 여러 개의 상수를 그룹화하여 </a:t>
            </a:r>
            <a:r>
              <a:rPr lang="ko-KR" altLang="en-US" dirty="0" err="1"/>
              <a:t>사용할때</a:t>
            </a:r>
            <a:r>
              <a:rPr lang="ko-KR" altLang="en-US" dirty="0"/>
              <a:t> 편하게 </a:t>
            </a:r>
            <a:r>
              <a:rPr lang="ko-KR" altLang="en-US" dirty="0" err="1"/>
              <a:t>사용할수있습니다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Qt</a:t>
            </a:r>
            <a:r>
              <a:rPr lang="ko-KR" altLang="en-US" dirty="0"/>
              <a:t>의 </a:t>
            </a:r>
            <a:r>
              <a:rPr lang="ko-KR" altLang="en-US" dirty="0" err="1"/>
              <a:t>아키텍쳐와</a:t>
            </a:r>
            <a:r>
              <a:rPr lang="ko-KR" altLang="en-US" dirty="0"/>
              <a:t> 구동방식을 파악하기위에 다음과 같은 목차로 구성하였습니다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7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아키텍쳐에</a:t>
            </a:r>
            <a:r>
              <a:rPr lang="ko-KR" altLang="en-US" dirty="0"/>
              <a:t> 대해 간단하게 설명하겠습니다 </a:t>
            </a:r>
            <a:r>
              <a:rPr lang="en-US" altLang="ko-KR" dirty="0"/>
              <a:t>QT </a:t>
            </a:r>
            <a:r>
              <a:rPr lang="ko-KR" altLang="en-US" dirty="0" err="1"/>
              <a:t>퀵아키텍쳐의</a:t>
            </a:r>
            <a:r>
              <a:rPr lang="ko-KR" altLang="en-US" dirty="0"/>
              <a:t> </a:t>
            </a:r>
            <a:r>
              <a:rPr lang="ko-KR" altLang="en-US" dirty="0" err="1"/>
              <a:t>아키텍쳐는</a:t>
            </a:r>
            <a:r>
              <a:rPr lang="ko-KR" altLang="en-US" dirty="0"/>
              <a:t> 다음과 같은데</a:t>
            </a:r>
            <a:br>
              <a:rPr lang="en-US" altLang="ko-KR" dirty="0"/>
            </a:br>
            <a:r>
              <a:rPr lang="ko-KR" altLang="en-US" dirty="0"/>
              <a:t>디 클리어 액티브 엔진이 </a:t>
            </a:r>
            <a:r>
              <a:rPr lang="ko-KR" altLang="en-US" dirty="0" err="1"/>
              <a:t>존재한다는게</a:t>
            </a:r>
            <a:r>
              <a:rPr lang="ko-KR" altLang="en-US" dirty="0"/>
              <a:t> </a:t>
            </a:r>
            <a:r>
              <a:rPr lang="ko-KR" altLang="en-US" dirty="0" err="1"/>
              <a:t>기존아키텍쳐와의</a:t>
            </a:r>
            <a:r>
              <a:rPr lang="ko-KR" altLang="en-US" dirty="0"/>
              <a:t> 차이점으로 </a:t>
            </a:r>
            <a:r>
              <a:rPr lang="ko-KR" altLang="en-US" dirty="0" err="1"/>
              <a:t>알고있습니다</a:t>
            </a:r>
            <a:br>
              <a:rPr lang="en-US" altLang="ko-KR" dirty="0"/>
            </a:br>
            <a:r>
              <a:rPr lang="ko-KR" altLang="en-US" dirty="0"/>
              <a:t>이 </a:t>
            </a:r>
            <a:r>
              <a:rPr lang="ko-KR" altLang="en-US" dirty="0" err="1"/>
              <a:t>디클리어</a:t>
            </a:r>
            <a:r>
              <a:rPr lang="ko-KR" altLang="en-US" dirty="0"/>
              <a:t> 액티브 엔진이 </a:t>
            </a:r>
            <a:r>
              <a:rPr lang="en-US" altLang="ko-KR" dirty="0"/>
              <a:t>QML</a:t>
            </a:r>
            <a:r>
              <a:rPr lang="ko-KR" altLang="en-US" dirty="0"/>
              <a:t>언어를 파싱하고 </a:t>
            </a:r>
            <a:r>
              <a:rPr lang="ko-KR" altLang="en-US" dirty="0" err="1"/>
              <a:t>브릿지</a:t>
            </a:r>
            <a:r>
              <a:rPr lang="ko-KR" altLang="en-US" dirty="0"/>
              <a:t> </a:t>
            </a:r>
            <a:r>
              <a:rPr lang="ko-KR" altLang="en-US" dirty="0" err="1"/>
              <a:t>해주기떄문에</a:t>
            </a:r>
            <a:r>
              <a:rPr lang="ko-KR" altLang="en-US" dirty="0"/>
              <a:t> </a:t>
            </a:r>
            <a:r>
              <a:rPr lang="en-US" altLang="ko-KR" dirty="0"/>
              <a:t>QT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아키텍쳐를</a:t>
            </a:r>
            <a:r>
              <a:rPr lang="ko-KR" altLang="en-US" dirty="0"/>
              <a:t> 사용하려면 </a:t>
            </a:r>
            <a:r>
              <a:rPr lang="en-US" altLang="ko-KR" dirty="0"/>
              <a:t>QML</a:t>
            </a:r>
            <a:r>
              <a:rPr lang="ko-KR" altLang="en-US" dirty="0"/>
              <a:t>을 </a:t>
            </a:r>
            <a:r>
              <a:rPr lang="ko-KR" altLang="en-US" dirty="0" err="1"/>
              <a:t>알아야합니다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8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QML</a:t>
            </a:r>
            <a:r>
              <a:rPr lang="ko-KR" altLang="en-US" dirty="0"/>
              <a:t>은 </a:t>
            </a:r>
            <a:r>
              <a:rPr lang="ko-KR" altLang="en-US" dirty="0" err="1"/>
              <a:t>어떤식으로</a:t>
            </a:r>
            <a:r>
              <a:rPr lang="ko-KR" altLang="en-US" dirty="0"/>
              <a:t> 작동하는지 알아보겠습니다</a:t>
            </a:r>
            <a:endParaRPr lang="en-US" altLang="ko-KR" dirty="0"/>
          </a:p>
          <a:p>
            <a:r>
              <a:rPr lang="ko-KR" altLang="en-US" dirty="0"/>
              <a:t>쉽게 한마디로 설명하면 </a:t>
            </a:r>
            <a:r>
              <a:rPr lang="ko-KR" altLang="en-US" dirty="0" err="1"/>
              <a:t>큐티</a:t>
            </a:r>
            <a:r>
              <a:rPr lang="ko-KR" altLang="en-US" dirty="0"/>
              <a:t>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아키텍쳐는</a:t>
            </a:r>
            <a:r>
              <a:rPr lang="ko-KR" altLang="en-US" dirty="0"/>
              <a:t> </a:t>
            </a:r>
            <a:r>
              <a:rPr lang="en-US" altLang="ko-KR" dirty="0"/>
              <a:t>QML</a:t>
            </a:r>
            <a:r>
              <a:rPr lang="ko-KR" altLang="en-US" dirty="0"/>
              <a:t>을 인터프리터 언어 형식으로 실시간으로 계속 번역합니다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9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왜 </a:t>
            </a:r>
            <a:r>
              <a:rPr lang="en-US" altLang="ko-KR" dirty="0"/>
              <a:t>QML</a:t>
            </a:r>
            <a:r>
              <a:rPr lang="ko-KR" altLang="en-US" dirty="0"/>
              <a:t>이 </a:t>
            </a:r>
            <a:r>
              <a:rPr lang="en-US" altLang="ko-KR" dirty="0"/>
              <a:t>C++</a:t>
            </a:r>
            <a:r>
              <a:rPr lang="ko-KR" altLang="en-US" dirty="0"/>
              <a:t>로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구성하는것보다</a:t>
            </a:r>
            <a:r>
              <a:rPr lang="ko-KR" altLang="en-US" dirty="0"/>
              <a:t> </a:t>
            </a:r>
            <a:r>
              <a:rPr lang="ko-KR" altLang="en-US" dirty="0" err="1"/>
              <a:t>무거울수밖에없는데</a:t>
            </a:r>
            <a:r>
              <a:rPr lang="ko-KR" altLang="en-US" dirty="0"/>
              <a:t> 왜 </a:t>
            </a:r>
            <a:r>
              <a:rPr lang="ko-KR" altLang="en-US" dirty="0" err="1"/>
              <a:t>큐티</a:t>
            </a:r>
            <a:r>
              <a:rPr lang="ko-KR" altLang="en-US" dirty="0"/>
              <a:t>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아키텍쳐와</a:t>
            </a:r>
            <a:r>
              <a:rPr lang="ko-KR" altLang="en-US" dirty="0"/>
              <a:t> </a:t>
            </a:r>
            <a:r>
              <a:rPr lang="en-US" altLang="ko-KR" dirty="0"/>
              <a:t>QML</a:t>
            </a:r>
            <a:r>
              <a:rPr lang="ko-KR" altLang="en-US" dirty="0"/>
              <a:t>이 존재하는지 간단하게 </a:t>
            </a:r>
            <a:r>
              <a:rPr lang="ko-KR" altLang="en-US" dirty="0" err="1"/>
              <a:t>설명드리겠습니다</a:t>
            </a:r>
            <a:endParaRPr lang="en-US" altLang="ko-KR" dirty="0"/>
          </a:p>
          <a:p>
            <a:r>
              <a:rPr lang="ko-KR" altLang="en-US" dirty="0" err="1"/>
              <a:t>큐티</a:t>
            </a:r>
            <a:r>
              <a:rPr lang="ko-KR" altLang="en-US" dirty="0"/>
              <a:t> </a:t>
            </a:r>
            <a:r>
              <a:rPr lang="ko-KR" altLang="en-US" dirty="0" err="1"/>
              <a:t>퀵아키텍쳐의</a:t>
            </a:r>
            <a:r>
              <a:rPr lang="ko-KR" altLang="en-US" dirty="0"/>
              <a:t> 가장 큰 장점은 </a:t>
            </a:r>
            <a:r>
              <a:rPr lang="ko-KR" altLang="en-US" dirty="0" err="1"/>
              <a:t>디자인로직과</a:t>
            </a:r>
            <a:r>
              <a:rPr lang="ko-KR" altLang="en-US" dirty="0"/>
              <a:t> 프로그램 로직을 완전히 </a:t>
            </a:r>
            <a:r>
              <a:rPr lang="ko-KR" altLang="en-US" dirty="0" err="1"/>
              <a:t>분리할수있다는것이</a:t>
            </a:r>
            <a:r>
              <a:rPr lang="ko-KR" altLang="en-US" dirty="0"/>
              <a:t> </a:t>
            </a:r>
            <a:r>
              <a:rPr lang="ko-KR" altLang="en-US" dirty="0" err="1"/>
              <a:t>가장큰</a:t>
            </a:r>
            <a:r>
              <a:rPr lang="ko-KR" altLang="en-US" dirty="0"/>
              <a:t> 장점입니다</a:t>
            </a:r>
            <a:endParaRPr lang="en-US" altLang="ko-KR" dirty="0"/>
          </a:p>
          <a:p>
            <a:r>
              <a:rPr lang="en-US" altLang="ko-KR" dirty="0"/>
              <a:t>QML</a:t>
            </a:r>
            <a:r>
              <a:rPr lang="ko-KR" altLang="en-US" dirty="0"/>
              <a:t>은 </a:t>
            </a:r>
            <a:r>
              <a:rPr lang="en-US" altLang="ko-KR" dirty="0"/>
              <a:t>C++</a:t>
            </a:r>
            <a:r>
              <a:rPr lang="ko-KR" altLang="en-US" dirty="0"/>
              <a:t>과 달리 디자이너가 </a:t>
            </a:r>
            <a:r>
              <a:rPr lang="ko-KR" altLang="en-US" dirty="0" err="1"/>
              <a:t>이해하기쉬운</a:t>
            </a:r>
            <a:r>
              <a:rPr lang="ko-KR" altLang="en-US" dirty="0"/>
              <a:t> </a:t>
            </a:r>
            <a:r>
              <a:rPr lang="ko-KR" altLang="en-US" dirty="0" err="1"/>
              <a:t>언어이기때문입니다</a:t>
            </a:r>
            <a:endParaRPr lang="en-US" altLang="ko-KR" dirty="0"/>
          </a:p>
          <a:p>
            <a:r>
              <a:rPr lang="ko-KR" altLang="en-US" dirty="0"/>
              <a:t>그리고 개발자는 다중플랫폼을 지원하는 </a:t>
            </a:r>
            <a:r>
              <a:rPr lang="en-US" altLang="ko-KR" dirty="0"/>
              <a:t>C++</a:t>
            </a:r>
            <a:r>
              <a:rPr lang="ko-KR" altLang="en-US" dirty="0"/>
              <a:t>로 </a:t>
            </a:r>
            <a:r>
              <a:rPr lang="ko-KR" altLang="en-US" dirty="0" err="1"/>
              <a:t>프로그램로직을</a:t>
            </a:r>
            <a:r>
              <a:rPr lang="ko-KR" altLang="en-US" dirty="0"/>
              <a:t> </a:t>
            </a:r>
            <a:r>
              <a:rPr lang="ko-KR" altLang="en-US" dirty="0" err="1"/>
              <a:t>구현하면됩니다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2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 </a:t>
            </a:r>
            <a:r>
              <a:rPr lang="en-US" altLang="ko-KR" dirty="0"/>
              <a:t>QML</a:t>
            </a:r>
            <a:r>
              <a:rPr lang="ko-KR" altLang="en-US" dirty="0"/>
              <a:t>의 장점은 디자이너와 개발자의 영역을 완전히 분리하여 현업을 </a:t>
            </a:r>
            <a:r>
              <a:rPr lang="ko-KR" altLang="en-US" dirty="0" err="1"/>
              <a:t>돕는다는것에</a:t>
            </a:r>
            <a:r>
              <a:rPr lang="ko-KR" altLang="en-US" dirty="0"/>
              <a:t> 장점이 큽니다</a:t>
            </a:r>
            <a:br>
              <a:rPr lang="en-US" altLang="ko-KR" dirty="0"/>
            </a:br>
            <a:r>
              <a:rPr lang="ko-KR" altLang="en-US" dirty="0"/>
              <a:t>또한 </a:t>
            </a:r>
            <a:r>
              <a:rPr lang="en-US" altLang="ko-KR" dirty="0" err="1"/>
              <a:t>ui</a:t>
            </a:r>
            <a:r>
              <a:rPr lang="ko-KR" altLang="en-US" dirty="0"/>
              <a:t>코드의 </a:t>
            </a:r>
            <a:r>
              <a:rPr lang="ko-KR" altLang="en-US" dirty="0" err="1"/>
              <a:t>재사용률을</a:t>
            </a:r>
            <a:r>
              <a:rPr lang="ko-KR" altLang="en-US" dirty="0"/>
              <a:t> </a:t>
            </a:r>
            <a:r>
              <a:rPr lang="ko-KR" altLang="en-US" dirty="0" err="1"/>
              <a:t>높일수있는</a:t>
            </a:r>
            <a:r>
              <a:rPr lang="ko-KR" altLang="en-US" dirty="0"/>
              <a:t> </a:t>
            </a:r>
            <a:r>
              <a:rPr lang="ko-KR" altLang="en-US" dirty="0" err="1"/>
              <a:t>이점이있습니다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아키텍쳐의</a:t>
            </a:r>
            <a:r>
              <a:rPr lang="ko-KR" altLang="en-US" dirty="0"/>
              <a:t> 단점도 존재합니다</a:t>
            </a:r>
            <a:endParaRPr lang="en-US" altLang="ko-KR" dirty="0"/>
          </a:p>
          <a:p>
            <a:r>
              <a:rPr lang="en-US" altLang="ko-KR" dirty="0"/>
              <a:t>QML</a:t>
            </a:r>
            <a:r>
              <a:rPr lang="ko-KR" altLang="en-US" dirty="0"/>
              <a:t>과 </a:t>
            </a:r>
            <a:r>
              <a:rPr lang="en-US" altLang="ko-KR" dirty="0"/>
              <a:t>C++</a:t>
            </a:r>
            <a:r>
              <a:rPr lang="ko-KR" altLang="en-US" dirty="0"/>
              <a:t>로직을 이어주는 </a:t>
            </a:r>
            <a:r>
              <a:rPr lang="ko-KR" altLang="en-US" dirty="0" err="1"/>
              <a:t>브릿지가</a:t>
            </a:r>
            <a:r>
              <a:rPr lang="ko-KR" altLang="en-US" dirty="0"/>
              <a:t> </a:t>
            </a:r>
            <a:r>
              <a:rPr lang="ko-KR" altLang="en-US" dirty="0" err="1"/>
              <a:t>필요하다는것입니다</a:t>
            </a:r>
            <a:endParaRPr lang="en-US" altLang="ko-KR" dirty="0"/>
          </a:p>
          <a:p>
            <a:r>
              <a:rPr lang="ko-KR" altLang="en-US" dirty="0"/>
              <a:t>또한 메모리가 </a:t>
            </a:r>
            <a:r>
              <a:rPr lang="en-US" altLang="ko-KR" dirty="0"/>
              <a:t>1gb</a:t>
            </a:r>
            <a:r>
              <a:rPr lang="ko-KR" altLang="en-US" dirty="0"/>
              <a:t>이하 </a:t>
            </a:r>
            <a:r>
              <a:rPr lang="en-US" altLang="ko-KR" dirty="0"/>
              <a:t>ARM 500mhz</a:t>
            </a:r>
            <a:r>
              <a:rPr lang="ko-KR" altLang="en-US" dirty="0"/>
              <a:t>이하 사양에서는 문제가 </a:t>
            </a:r>
            <a:r>
              <a:rPr lang="ko-KR" altLang="en-US" dirty="0" err="1"/>
              <a:t>생길수있습니다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6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C++ QML</a:t>
            </a:r>
            <a:r>
              <a:rPr lang="ko-KR" altLang="en-US" dirty="0"/>
              <a:t>어떤 기준으로 </a:t>
            </a:r>
            <a:r>
              <a:rPr lang="ko-KR" altLang="en-US" dirty="0" err="1"/>
              <a:t>선택해야하는지</a:t>
            </a:r>
            <a:r>
              <a:rPr lang="ko-KR" altLang="en-US" dirty="0"/>
              <a:t> </a:t>
            </a:r>
            <a:r>
              <a:rPr lang="ko-KR" altLang="en-US" dirty="0" err="1"/>
              <a:t>설명드리겠습니다</a:t>
            </a:r>
            <a:endParaRPr lang="en-US" altLang="ko-KR" dirty="0"/>
          </a:p>
          <a:p>
            <a:r>
              <a:rPr lang="ko-KR" altLang="en-US" dirty="0"/>
              <a:t>유저 인터페이스가 굉장히 복잡한 상황 또는 데스크탑 환경에서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로 개발을 권장합니다</a:t>
            </a:r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QML</a:t>
            </a:r>
            <a:r>
              <a:rPr lang="ko-KR" altLang="en-US" dirty="0"/>
              <a:t>로 </a:t>
            </a:r>
            <a:r>
              <a:rPr lang="ko-KR" altLang="en-US" dirty="0" err="1"/>
              <a:t>개발해야하는</a:t>
            </a:r>
            <a:r>
              <a:rPr lang="ko-KR" altLang="en-US" dirty="0"/>
              <a:t> 상황은</a:t>
            </a:r>
            <a:r>
              <a:rPr lang="en-US" altLang="ko-KR" dirty="0"/>
              <a:t> </a:t>
            </a:r>
            <a:r>
              <a:rPr lang="ko-KR" altLang="en-US" dirty="0"/>
              <a:t>애니메이션 효과가 </a:t>
            </a:r>
            <a:r>
              <a:rPr lang="ko-KR" altLang="en-US" dirty="0" err="1"/>
              <a:t>중요할때</a:t>
            </a:r>
            <a:endParaRPr lang="en-US" altLang="ko-KR" dirty="0"/>
          </a:p>
          <a:p>
            <a:r>
              <a:rPr lang="ko-KR" altLang="en-US" dirty="0"/>
              <a:t>터치입력만 받는 경우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가 </a:t>
            </a:r>
            <a:r>
              <a:rPr lang="ko-KR" altLang="en-US" dirty="0" err="1"/>
              <a:t>간단한경우</a:t>
            </a:r>
            <a:r>
              <a:rPr lang="ko-KR" altLang="en-US" dirty="0"/>
              <a:t> </a:t>
            </a:r>
            <a:r>
              <a:rPr lang="en-US" altLang="ko-KR" dirty="0"/>
              <a:t>QML</a:t>
            </a:r>
            <a:r>
              <a:rPr lang="ko-KR" altLang="en-US" dirty="0"/>
              <a:t>로 </a:t>
            </a:r>
            <a:r>
              <a:rPr lang="ko-KR" altLang="en-US" dirty="0" err="1"/>
              <a:t>개발할때</a:t>
            </a:r>
            <a:r>
              <a:rPr lang="ko-KR" altLang="en-US" dirty="0"/>
              <a:t> 더욱 </a:t>
            </a:r>
            <a:r>
              <a:rPr lang="ko-KR" altLang="en-US" dirty="0" err="1"/>
              <a:t>장점이있습니다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6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예제를 통해 클래스구현과 메인 그리고 </a:t>
            </a:r>
            <a:r>
              <a:rPr lang="en-US" altLang="ko-KR" dirty="0"/>
              <a:t>QML</a:t>
            </a:r>
            <a:r>
              <a:rPr lang="ko-KR" altLang="en-US" dirty="0"/>
              <a:t>코드를 보고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와</a:t>
            </a:r>
            <a:r>
              <a:rPr lang="en-US" altLang="ko-KR" dirty="0"/>
              <a:t> QML</a:t>
            </a:r>
            <a:r>
              <a:rPr lang="ko-KR" altLang="en-US" dirty="0"/>
              <a:t>이 서로를 호출하는지 확인해보겠습니다</a:t>
            </a:r>
            <a:endParaRPr lang="en-US" altLang="ko-KR" dirty="0"/>
          </a:p>
          <a:p>
            <a:r>
              <a:rPr lang="ko-KR" altLang="en-US" dirty="0"/>
              <a:t>일단 </a:t>
            </a:r>
            <a:r>
              <a:rPr lang="ko-KR" altLang="en-US" dirty="0" err="1"/>
              <a:t>메인문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확인해보겠습니다</a:t>
            </a:r>
            <a:endParaRPr lang="en-US" altLang="ko-KR" dirty="0"/>
          </a:p>
          <a:p>
            <a:r>
              <a:rPr lang="ko-KR" altLang="en-US" dirty="0"/>
              <a:t>클래스를 </a:t>
            </a:r>
            <a:r>
              <a:rPr lang="ko-KR" altLang="en-US" dirty="0" err="1"/>
              <a:t>인클루드</a:t>
            </a:r>
            <a:r>
              <a:rPr lang="ko-KR" altLang="en-US" dirty="0"/>
              <a:t> 한 메인 문입니다</a:t>
            </a:r>
            <a:endParaRPr lang="en-US" altLang="ko-KR" dirty="0"/>
          </a:p>
          <a:p>
            <a:r>
              <a:rPr lang="ko-KR" altLang="en-US" dirty="0" err="1"/>
              <a:t>메인문에서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보겠습니다 </a:t>
            </a:r>
            <a:r>
              <a:rPr lang="ko-KR" altLang="en-US" dirty="0" err="1"/>
              <a:t>메인문에서</a:t>
            </a:r>
            <a:r>
              <a:rPr lang="ko-KR" altLang="en-US" dirty="0"/>
              <a:t> 메시지클래스의 인스턴스를 생성하고</a:t>
            </a:r>
            <a:br>
              <a:rPr lang="en-US" altLang="ko-KR" dirty="0"/>
            </a:br>
            <a:r>
              <a:rPr lang="en-US" altLang="ko-KR" dirty="0"/>
              <a:t>QML</a:t>
            </a:r>
            <a:r>
              <a:rPr lang="ko-KR" altLang="en-US" dirty="0"/>
              <a:t>과 </a:t>
            </a:r>
            <a:r>
              <a:rPr lang="en-US" altLang="ko-KR" dirty="0"/>
              <a:t>C++</a:t>
            </a:r>
            <a:r>
              <a:rPr lang="ko-KR" altLang="en-US" dirty="0"/>
              <a:t>코드를 연동시키는 부분입니다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QML</a:t>
            </a:r>
            <a:r>
              <a:rPr lang="ko-KR" altLang="en-US" dirty="0"/>
              <a:t>파일을 경로에서 불러오는 부분을 </a:t>
            </a:r>
            <a:r>
              <a:rPr lang="ko-KR" altLang="en-US" dirty="0" err="1"/>
              <a:t>확인할수있습니다</a:t>
            </a:r>
            <a:endParaRPr lang="en-US" altLang="ko-KR" dirty="0"/>
          </a:p>
          <a:p>
            <a:r>
              <a:rPr lang="ko-KR" altLang="en-US" dirty="0"/>
              <a:t>다음으로 클래스 구현부분을 확인하겠습니다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399-CED3-4CA1-8719-43CCD063B7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9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png"/><Relationship Id="rId18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9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8.xml"/><Relationship Id="rId19" Type="http://schemas.openxmlformats.org/officeDocument/2006/relationships/image" Target="../media/image24.png"/><Relationship Id="rId4" Type="http://schemas.openxmlformats.org/officeDocument/2006/relationships/customXml" Target="../ink/ink5.xml"/><Relationship Id="rId9" Type="http://schemas.openxmlformats.org/officeDocument/2006/relationships/image" Target="../media/image19.png"/><Relationship Id="rId1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customXml" Target="../ink/ink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5909" y="2710964"/>
            <a:ext cx="24997857" cy="4944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Qt와</a:t>
            </a:r>
          </a:p>
          <a:p>
            <a:r>
              <a:rPr lang="en-US" sz="10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QML이란 무엇인가?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985606" y="8087657"/>
            <a:ext cx="2959918" cy="1323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문상원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41333" y="1080838"/>
            <a:ext cx="18746864" cy="1322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QML과 C++는 어떤식으로 서로를 호출하는가?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985457" y="2453756"/>
            <a:ext cx="15312521" cy="9694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class Message :public QObject{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Q_Object</a:t>
            </a:r>
            <a:endParaRPr lang="en-US" sz="2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속성정의</a:t>
            </a:r>
            <a:endParaRPr lang="en-US" sz="2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Q_PROPERTY(QString author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READ author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WRITE </a:t>
            </a:r>
            <a:r>
              <a:rPr lang="en-US" sz="24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setauthor</a:t>
            </a:r>
            <a:endParaRPr lang="en-US" sz="2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NOIFY authorChanged)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public: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QString author() const{//read부분함수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return m_author;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void setauthor(const QString &amp;a){//write부분함수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m_author=QString("%1 world").arg(a);//hello world가된다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</a:t>
            </a:r>
            <a:r>
              <a:rPr lang="ko-KR" alt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시그널 발생</a:t>
            </a:r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  emit authorChanged();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Signals: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//WRITE</a:t>
            </a:r>
            <a:r>
              <a:rPr lang="ko-KR" alt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함수에서 </a:t>
            </a:r>
            <a:r>
              <a:rPr lang="ko-KR" altLang="en-US" sz="24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호출되었을때</a:t>
            </a:r>
            <a:r>
              <a:rPr lang="ko-KR" alt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발생시킬 시그널</a:t>
            </a:r>
            <a:endParaRPr lang="en-US" sz="2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void authorChanged();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private: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QString </a:t>
            </a:r>
            <a:r>
              <a:rPr lang="en-US" sz="24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m_author</a:t>
            </a:r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            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48931" y="2830352"/>
            <a:ext cx="4957862" cy="1323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클래스 구현 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50AD494-58EE-2F8A-648F-F96F1371FD9B}"/>
                  </a:ext>
                </a:extLst>
              </p14:cNvPr>
              <p14:cNvContentPartPr/>
              <p14:nvPr/>
            </p14:nvContentPartPr>
            <p14:xfrm>
              <a:off x="7914744" y="5612400"/>
              <a:ext cx="1848240" cy="1119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50AD494-58EE-2F8A-648F-F96F1371F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0744" y="5504400"/>
                <a:ext cx="19558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8B8931D-E5A3-1AE3-ED49-3DC46EF9460A}"/>
                  </a:ext>
                </a:extLst>
              </p14:cNvPr>
              <p14:cNvContentPartPr/>
              <p14:nvPr/>
            </p14:nvContentPartPr>
            <p14:xfrm>
              <a:off x="9245664" y="6582240"/>
              <a:ext cx="1853640" cy="147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8B8931D-E5A3-1AE3-ED49-3DC46EF946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1664" y="6474600"/>
                <a:ext cx="19612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9B8D1EF-3385-2CD5-F9A3-B7824DDB5C6E}"/>
                  </a:ext>
                </a:extLst>
              </p14:cNvPr>
              <p14:cNvContentPartPr/>
              <p14:nvPr/>
            </p14:nvContentPartPr>
            <p14:xfrm>
              <a:off x="5010624" y="7369920"/>
              <a:ext cx="1932480" cy="129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9B8D1EF-3385-2CD5-F9A3-B7824DDB5C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6984" y="7262280"/>
                <a:ext cx="20401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F5CD9A-A426-A7FA-581C-85D88446DB9E}"/>
                  </a:ext>
                </a:extLst>
              </p14:cNvPr>
              <p14:cNvContentPartPr/>
              <p14:nvPr/>
            </p14:nvContentPartPr>
            <p14:xfrm>
              <a:off x="10222344" y="7040520"/>
              <a:ext cx="2280960" cy="1472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F5CD9A-A426-A7FA-581C-85D88446DB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8704" y="6932880"/>
                <a:ext cx="2388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D05D8D0-0254-405B-5BD4-99D77DE8FCCD}"/>
                  </a:ext>
                </a:extLst>
              </p14:cNvPr>
              <p14:cNvContentPartPr/>
              <p14:nvPr/>
            </p14:nvContentPartPr>
            <p14:xfrm>
              <a:off x="9436104" y="6729480"/>
              <a:ext cx="17661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D05D8D0-0254-405B-5BD4-99D77DE8FC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2464" y="6621840"/>
                <a:ext cx="1873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6238C07-453C-ABE0-8C56-4A3C604C68BC}"/>
                  </a:ext>
                </a:extLst>
              </p14:cNvPr>
              <p14:cNvContentPartPr/>
              <p14:nvPr/>
            </p14:nvContentPartPr>
            <p14:xfrm>
              <a:off x="5046984" y="7497720"/>
              <a:ext cx="16200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6238C07-453C-ABE0-8C56-4A3C604C68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3344" y="7389720"/>
                <a:ext cx="172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B479254-FE9F-87F8-317C-3D71DE337982}"/>
                  </a:ext>
                </a:extLst>
              </p14:cNvPr>
              <p14:cNvContentPartPr/>
              <p14:nvPr/>
            </p14:nvContentPartPr>
            <p14:xfrm>
              <a:off x="10314144" y="7149600"/>
              <a:ext cx="2367720" cy="37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B479254-FE9F-87F8-317C-3D71DE3379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60144" y="7041960"/>
                <a:ext cx="2475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A826A5C-92BB-A49E-A257-8C952E7AC38C}"/>
                  </a:ext>
                </a:extLst>
              </p14:cNvPr>
              <p14:cNvContentPartPr/>
              <p14:nvPr/>
            </p14:nvContentPartPr>
            <p14:xfrm>
              <a:off x="10826424" y="6983640"/>
              <a:ext cx="1627200" cy="936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A826A5C-92BB-A49E-A257-8C952E7AC3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424" y="6875640"/>
                <a:ext cx="17348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8C8D8BF-F395-8BF3-25F9-7467A538F53F}"/>
                  </a:ext>
                </a:extLst>
              </p14:cNvPr>
              <p14:cNvContentPartPr/>
              <p14:nvPr/>
            </p14:nvContentPartPr>
            <p14:xfrm>
              <a:off x="10179504" y="7003440"/>
              <a:ext cx="2475360" cy="2026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8C8D8BF-F395-8BF3-25F9-7467A538F5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5504" y="6895440"/>
                <a:ext cx="2583000" cy="41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41333" y="1080838"/>
            <a:ext cx="18746864" cy="1322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QML과 C++는 어떤식으로 서로를 호출하는가?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863887" y="2682357"/>
            <a:ext cx="14714370" cy="11080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import QtQuick</a:t>
            </a:r>
          </a:p>
          <a:p>
            <a:pPr algn="just"/>
            <a:endParaRPr lang="en-US" sz="27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Window{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width:300;height:300; visible:true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Text{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id:myText; anchors.CenterIn:parent 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//C++의 함수 author를 실행시킨다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//외부에서 실행시키는 함수이기때문에 public필요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text:msg.author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//READ함수 호출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Component.onCompleted:{ 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//텍스트를 불러오고나서 밑의 코드를 실행시키라는의미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msg.author="Hello"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//자동으로 WRITE함수 호출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60141" y="2649469"/>
            <a:ext cx="2096608" cy="1323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QML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F435DFB-3F48-3DD3-04E3-8CB090297FFA}"/>
                  </a:ext>
                </a:extLst>
              </p14:cNvPr>
              <p14:cNvContentPartPr/>
              <p14:nvPr/>
            </p14:nvContentPartPr>
            <p14:xfrm>
              <a:off x="10812571" y="5778754"/>
              <a:ext cx="1500840" cy="26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F435DFB-3F48-3DD3-04E3-8CB090297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8571" y="5671114"/>
                <a:ext cx="1608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78165CE-6CEC-BD1A-B7FB-6AB788372B7B}"/>
                  </a:ext>
                </a:extLst>
              </p14:cNvPr>
              <p14:cNvContentPartPr/>
              <p14:nvPr/>
            </p14:nvContentPartPr>
            <p14:xfrm>
              <a:off x="4948891" y="6211474"/>
              <a:ext cx="25236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78165CE-6CEC-BD1A-B7FB-6AB788372B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5251" y="6103834"/>
                <a:ext cx="263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5FBC526-5EB8-AF03-4FBE-97107ECC06C1}"/>
                  </a:ext>
                </a:extLst>
              </p14:cNvPr>
              <p14:cNvContentPartPr/>
              <p14:nvPr/>
            </p14:nvContentPartPr>
            <p14:xfrm>
              <a:off x="5282971" y="6632674"/>
              <a:ext cx="636840" cy="14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5FBC526-5EB8-AF03-4FBE-97107ECC06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8971" y="6524674"/>
                <a:ext cx="7444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F86D549-4A0C-89EE-36A1-82646A665274}"/>
                  </a:ext>
                </a:extLst>
              </p14:cNvPr>
              <p14:cNvContentPartPr/>
              <p14:nvPr/>
            </p14:nvContentPartPr>
            <p14:xfrm>
              <a:off x="4948891" y="7080874"/>
              <a:ext cx="3585240" cy="45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F86D549-4A0C-89EE-36A1-82646A6652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5251" y="6972874"/>
                <a:ext cx="36928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7CAB928-CCA8-03AD-BC9F-0F4A7143E044}"/>
                  </a:ext>
                </a:extLst>
              </p14:cNvPr>
              <p14:cNvContentPartPr/>
              <p14:nvPr/>
            </p14:nvContentPartPr>
            <p14:xfrm>
              <a:off x="6951931" y="7764154"/>
              <a:ext cx="783720" cy="88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CAB928-CCA8-03AD-BC9F-0F4A7143E0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8291" y="7656154"/>
                <a:ext cx="891360" cy="30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63852" y="2668554"/>
            <a:ext cx="1179670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Decimal Number 타입 ex)1.2 -29.8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2144381" y="1080838"/>
            <a:ext cx="16263532" cy="1322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QML의 자료형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363852" y="4727793"/>
            <a:ext cx="8175387" cy="89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QML오브젝트 리스트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5363852" y="7203564"/>
            <a:ext cx="7768857" cy="89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열거형 데이터 타입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14445" y="2576819"/>
            <a:ext cx="4559587" cy="1175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real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36849" y="3629810"/>
            <a:ext cx="4559587" cy="1172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url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330964" y="3720815"/>
            <a:ext cx="11796702" cy="89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리소스의 위치를 나타내기 위한 타입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36849" y="4751895"/>
            <a:ext cx="4559587" cy="1172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list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69502" y="5890333"/>
            <a:ext cx="4559587" cy="1172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var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363852" y="5890333"/>
            <a:ext cx="8175387" cy="89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일반적인 프로퍼티 타입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-685800" y="7024718"/>
            <a:ext cx="6781422" cy="1172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enumeration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06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51880" y="4465975"/>
            <a:ext cx="3510245" cy="66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245774" y="6507340"/>
            <a:ext cx="3308564" cy="8067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096524" y="7087708"/>
            <a:ext cx="3510245" cy="552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키워드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453794" y="4433354"/>
            <a:ext cx="8584934" cy="2145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감사합니다!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36066" y="850623"/>
            <a:ext cx="16263532" cy="1331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그외 질문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692276" y="2576819"/>
            <a:ext cx="7187474" cy="906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QT 퀵 아키텍쳐와 QML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57247" y="1080838"/>
            <a:ext cx="16263532" cy="1309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목차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692276" y="5960499"/>
            <a:ext cx="9675871" cy="906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C++?,QML? 어떻게 선택하는가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692276" y="4840141"/>
            <a:ext cx="8175387" cy="9081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QML의 장점과 단점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733093" y="3659291"/>
            <a:ext cx="8420292" cy="906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QML은 어떤식으로 작동하는가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2692276" y="7195286"/>
            <a:ext cx="12737096" cy="906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QML과 C++는 어떤식으로 서로를 호출하는가?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57247" y="2405728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57247" y="3517829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25909" y="4651562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825909" y="5788962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825909" y="6932771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825909" y="8038476"/>
            <a:ext cx="1510247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06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2692276" y="8201743"/>
            <a:ext cx="12737096" cy="906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QML의 자료형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577" y="9163037"/>
            <a:ext cx="16633896" cy="14286"/>
            <a:chOff x="776577" y="916303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577" y="916303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7218" y="2923146"/>
            <a:ext cx="6171429" cy="5817934"/>
            <a:chOff x="10887218" y="2923146"/>
            <a:chExt cx="6171429" cy="58179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218" y="2923146"/>
              <a:ext cx="6171429" cy="581793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0920618" cy="1327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QT 퀵 아키텍쳐와 QML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3121833" y="3005366"/>
            <a:ext cx="18730995" cy="35549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/>
          </a:p>
          <a:p>
            <a:pPr algn="ctr"/>
            <a:r>
              <a:rPr lang="en-US" sz="3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디클리어 액티브 엔진에서</a:t>
            </a:r>
          </a:p>
          <a:p>
            <a:pPr algn="ctr"/>
            <a:r>
              <a:rPr lang="en-US" sz="3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QML언어를 파싱하고 브릿지해준다</a:t>
            </a:r>
          </a:p>
          <a:p>
            <a:pPr algn="ctr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-3537907" y="6522109"/>
            <a:ext cx="18838892" cy="18668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QT 퀵 아키텍처를 사용하려면</a:t>
            </a:r>
          </a:p>
          <a:p>
            <a:pPr algn="ctr"/>
            <a:r>
              <a:rPr lang="en-US" sz="3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QML을 알아야한다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AF93243-23D4-4CEA-F39D-8ACC103C807C}"/>
                  </a:ext>
                </a:extLst>
              </p14:cNvPr>
              <p14:cNvContentPartPr/>
              <p14:nvPr/>
            </p14:nvContentPartPr>
            <p14:xfrm>
              <a:off x="13135189" y="6979749"/>
              <a:ext cx="2404080" cy="264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AF93243-23D4-4CEA-F39D-8ACC103C80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81189" y="6872109"/>
                <a:ext cx="2511720" cy="4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05730" y="4223185"/>
            <a:ext cx="3068114" cy="3068114"/>
            <a:chOff x="13905730" y="4223185"/>
            <a:chExt cx="3068114" cy="3068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5730" y="4223185"/>
              <a:ext cx="3068114" cy="30681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1333" y="1080838"/>
            <a:ext cx="14120149" cy="13533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QML은 어떤식으로 작동하는가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1435478" y="5320272"/>
            <a:ext cx="16767055" cy="2149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큐티 퀵아키텍쳐는 QML을 인터프리터 형식으로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실시간으로 계속 번역한다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7247" y="2691210"/>
            <a:ext cx="23518279" cy="890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qt quick아키텍쳐를 사용하면 디자인로직과 프로그램 로직을 완전히 분리할수있다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41333" y="1080838"/>
            <a:ext cx="10920618" cy="1327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QT 퀵 아키텍쳐와 QML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79463" y="4018222"/>
            <a:ext cx="2216970" cy="2249270"/>
            <a:chOff x="2379463" y="4018222"/>
            <a:chExt cx="2216970" cy="22492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9463" y="4018222"/>
              <a:ext cx="2216970" cy="22492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41333" y="6818352"/>
            <a:ext cx="2278910" cy="2278910"/>
            <a:chOff x="2241333" y="6818352"/>
            <a:chExt cx="2278910" cy="22789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1333" y="6818352"/>
              <a:ext cx="2278910" cy="22789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54843" y="3586457"/>
            <a:ext cx="2042508" cy="2581705"/>
            <a:chOff x="4554843" y="3586457"/>
            <a:chExt cx="2042508" cy="25817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180000">
              <a:off x="4554843" y="3586457"/>
              <a:ext cx="2042508" cy="25817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60286" y="6657099"/>
            <a:ext cx="2042508" cy="2581705"/>
            <a:chOff x="4860286" y="6657099"/>
            <a:chExt cx="2042508" cy="25817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180000">
              <a:off x="4860286" y="6657099"/>
              <a:ext cx="2042508" cy="25817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33891" y="5444469"/>
            <a:ext cx="2042508" cy="2581705"/>
            <a:chOff x="4733891" y="5444469"/>
            <a:chExt cx="2042508" cy="25817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020000">
              <a:off x="4733891" y="5444469"/>
              <a:ext cx="2042508" cy="258170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921905" y="3890222"/>
            <a:ext cx="19405571" cy="9726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Declearactive UI Design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875616" y="4531380"/>
            <a:ext cx="16800000" cy="1604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QML-현대적인 유저인터페이스 설계를 위한 인터프리터 언어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c++과 달리 디자이너가 이해하기쉬운 언어이다.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2397588" y="6267495"/>
            <a:ext cx="2180717" cy="780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디자이너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661375" y="9249638"/>
            <a:ext cx="1653124" cy="780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개발자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3549220" y="7407025"/>
            <a:ext cx="17452793" cy="16523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Imperative Logic(기능구현)</a:t>
            </a:r>
          </a:p>
          <a:p>
            <a:pPr algn="ctr"/>
            <a:r>
              <a:rPr lang="en-US" sz="3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다중플랫폼을 지원하는 QT(C++)를 사용해 기능을 구현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41333" y="1080838"/>
            <a:ext cx="10920618" cy="1344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QML의 장점과 단점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203045" y="4509144"/>
            <a:ext cx="2216970" cy="2249270"/>
            <a:chOff x="10203045" y="4509144"/>
            <a:chExt cx="2216970" cy="22492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3045" y="4509144"/>
              <a:ext cx="2216970" cy="22492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4904" y="4509144"/>
            <a:ext cx="2278910" cy="2278910"/>
            <a:chOff x="14494904" y="4509144"/>
            <a:chExt cx="2278910" cy="22789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94904" y="4509144"/>
              <a:ext cx="2278910" cy="22789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33974" y="5372347"/>
            <a:ext cx="4710858" cy="1230712"/>
            <a:chOff x="11233974" y="5372347"/>
            <a:chExt cx="4710858" cy="1230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233974" y="5372347"/>
              <a:ext cx="4710858" cy="12307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221172" y="7254683"/>
            <a:ext cx="2180717" cy="780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디자이너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4807797" y="7030976"/>
            <a:ext cx="1653124" cy="780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개발자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-1860404" y="5148060"/>
            <a:ext cx="15253671" cy="3576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QML의 목적은 디자이너와 개발자의 영역을</a:t>
            </a:r>
          </a:p>
          <a:p>
            <a:pPr algn="ctr"/>
            <a:r>
              <a:rPr lang="en-US" sz="3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완전히 분리하여 현업을 돕는다</a:t>
            </a:r>
          </a:p>
          <a:p>
            <a:pPr algn="ctr"/>
            <a:endParaRPr lang="en-US" sz="3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r>
              <a:rPr lang="en-US" sz="3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코드의 재사용률을 높일수있는 이점이있다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-879603" y="2457717"/>
            <a:ext cx="13522286" cy="176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6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qt quick아키텍쳐의 장점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5959" y="3175967"/>
            <a:ext cx="1947296" cy="2119389"/>
            <a:chOff x="11595959" y="3175967"/>
            <a:chExt cx="1947296" cy="21193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5959" y="3175967"/>
              <a:ext cx="1947296" cy="21193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59951" y="3048628"/>
            <a:ext cx="2328419" cy="2328419"/>
            <a:chOff x="15059951" y="3048628"/>
            <a:chExt cx="2328419" cy="23284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9951" y="3048628"/>
              <a:ext cx="2328419" cy="23284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22997" y="3370049"/>
            <a:ext cx="1371742" cy="1731225"/>
            <a:chOff x="13722997" y="3370049"/>
            <a:chExt cx="1371742" cy="17312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722997" y="3370049"/>
              <a:ext cx="1371742" cy="173122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241333" y="1080838"/>
            <a:ext cx="10920618" cy="1344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QML의 장점과 단점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-879603" y="3048628"/>
            <a:ext cx="13522286" cy="176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600" kern="0" spc="-1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qt quick아키텍쳐의 단점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-1720153" y="4776073"/>
            <a:ext cx="15464396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 err="1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QML과</a:t>
            </a:r>
            <a:r>
              <a:rPr lang="en-US" sz="4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C++로직을 이어주는 브릿지가 필요하다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-1720153" y="6491957"/>
            <a:ext cx="15464396" cy="3000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메모리가 1GB 이하</a:t>
            </a:r>
          </a:p>
          <a:p>
            <a:pPr algn="ctr"/>
            <a:r>
              <a:rPr lang="en-US" sz="4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ARM 500mhz이하일때는 문제가 생길수있다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18835" y="4239511"/>
            <a:ext cx="3068114" cy="3068114"/>
            <a:chOff x="14118835" y="4239511"/>
            <a:chExt cx="3068114" cy="3068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18835" y="4239511"/>
              <a:ext cx="3068114" cy="30681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8480" y="4223185"/>
            <a:ext cx="2565915" cy="2792679"/>
            <a:chOff x="10158480" y="4223185"/>
            <a:chExt cx="2565915" cy="2792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8480" y="4223185"/>
              <a:ext cx="2565915" cy="27926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241333" y="1080838"/>
            <a:ext cx="12971429" cy="13533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C++?,QML? 어떻게 선택하는가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57247" y="1080838"/>
            <a:ext cx="1085714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-299027" y="2972074"/>
            <a:ext cx="11280500" cy="1257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C++로 개발해야하는 상황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65172" y="3957096"/>
            <a:ext cx="8816327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유저인터페이스가 굉장히 복잡한 상황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63131" y="4876768"/>
            <a:ext cx="3330612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데스크탑 환경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-313668" y="5773565"/>
            <a:ext cx="11280500" cy="1257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QML로 개발해야하는 상황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43374" y="7008883"/>
            <a:ext cx="6587755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애니메이션 효과가 중요할때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425007" y="7557388"/>
            <a:ext cx="4897959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터치입력만 받는경우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596435" y="8203852"/>
            <a:ext cx="4065306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UI가 간단한 경우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41333" y="1080838"/>
            <a:ext cx="18746864" cy="1322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QML과 C++는 어떤식으로 서로를 호출하는가?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57247" y="1080838"/>
            <a:ext cx="1686685" cy="1343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59332" y="3496625"/>
            <a:ext cx="15767050" cy="9420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#include "message.h"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int main(int argc,char *argc[])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...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Message msg;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 Message 클래스의 인스턴스 생성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//첫번째 아규먼트는 QML 두번째 아규먼트는 C++을 의미한다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//QML에서 msg를 쓰게 해준다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viewer.engine()-&gt;rootContext()-&gt;setContextProperty("msg",&amp;msg);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//처음에 쓰게할 QML파일을 지정한다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viewer.setSource(QUrl ("qrc://main.qml"));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viewer.show();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return app.exec();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</a:t>
            </a:r>
          </a:p>
          <a:p>
            <a:pPr algn="just"/>
            <a:endParaRPr lang="en-US" sz="2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4800" y="2485029"/>
            <a:ext cx="3593807" cy="1323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main 문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83C18B8-DD1D-11DA-7535-1603B2683E1F}"/>
                  </a:ext>
                </a:extLst>
              </p14:cNvPr>
              <p14:cNvContentPartPr/>
              <p14:nvPr/>
            </p14:nvContentPartPr>
            <p14:xfrm>
              <a:off x="1595851" y="6660754"/>
              <a:ext cx="8620920" cy="205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83C18B8-DD1D-11DA-7535-1603B2683E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851" y="6553114"/>
                <a:ext cx="87285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A69436C-510D-1DFC-BE75-FFFEBFDA88FA}"/>
                  </a:ext>
                </a:extLst>
              </p14:cNvPr>
              <p14:cNvContentPartPr/>
              <p14:nvPr/>
            </p14:nvContentPartPr>
            <p14:xfrm>
              <a:off x="1639771" y="7517194"/>
              <a:ext cx="5514840" cy="132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A69436C-510D-1DFC-BE75-FFFEBFDA88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5771" y="7409194"/>
                <a:ext cx="5622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CC2DE12-D080-92F9-62AF-989E4B17D025}"/>
                  </a:ext>
                </a:extLst>
              </p14:cNvPr>
              <p14:cNvContentPartPr/>
              <p14:nvPr/>
            </p14:nvContentPartPr>
            <p14:xfrm>
              <a:off x="1639771" y="6008794"/>
              <a:ext cx="8171640" cy="15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CC2DE12-D080-92F9-62AF-989E4B17D0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5771" y="5900794"/>
                <a:ext cx="8279280" cy="23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944</Words>
  <Application>Microsoft Office PowerPoint</Application>
  <PresentationFormat>사용자 지정</PresentationFormat>
  <Paragraphs>198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Noto Sans CJK KR Bold</vt:lpstr>
      <vt:lpstr>Noto Sans CJK KR Light</vt:lpstr>
      <vt:lpstr>Noto Sans CJK KR Medium</vt:lpstr>
      <vt:lpstr>Noto Sans CJK KR Regular</vt:lpstr>
      <vt:lpstr>Söhne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Hyconsoft 6</cp:lastModifiedBy>
  <cp:revision>7</cp:revision>
  <dcterms:created xsi:type="dcterms:W3CDTF">2023-11-20T09:19:23Z</dcterms:created>
  <dcterms:modified xsi:type="dcterms:W3CDTF">2023-11-23T04:28:54Z</dcterms:modified>
</cp:coreProperties>
</file>