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Relationship Id="rId17" Type="http://schemas.openxmlformats.org/officeDocument/2006/relationships/image" Target="../media/image14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image" Target="../media/image3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70.png"/><Relationship Id="rId24" Type="http://schemas.openxmlformats.org/officeDocument/2006/relationships/image" Target="../media/image7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0452" y="6281327"/>
            <a:ext cx="3030958" cy="11993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08575" y="3637927"/>
            <a:ext cx="2197034" cy="11993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27015" y="7551322"/>
            <a:ext cx="6461606" cy="6461541"/>
            <a:chOff x="9727015" y="7551322"/>
            <a:chExt cx="6461606" cy="646154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720000">
              <a:off x="9727015" y="7551322"/>
              <a:ext cx="6461606" cy="64615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175" y="-3686672"/>
            <a:ext cx="6410592" cy="6410592"/>
            <a:chOff x="874175" y="-3686672"/>
            <a:chExt cx="6410592" cy="64105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175" y="-3686672"/>
              <a:ext cx="6410592" cy="6410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50450" y="5061037"/>
            <a:ext cx="8080309" cy="993231"/>
            <a:chOff x="5050450" y="5061037"/>
            <a:chExt cx="8080309" cy="993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0450" y="5061037"/>
              <a:ext cx="8080309" cy="993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3381" y="1158497"/>
            <a:ext cx="1137876" cy="1137876"/>
            <a:chOff x="823381" y="1158497"/>
            <a:chExt cx="1137876" cy="11378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3381" y="1158497"/>
              <a:ext cx="1137876" cy="1137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45220" y="1562818"/>
            <a:ext cx="760133" cy="760133"/>
            <a:chOff x="2745220" y="1562818"/>
            <a:chExt cx="760133" cy="7601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5220" y="1562818"/>
              <a:ext cx="760133" cy="7601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6155" y="2901698"/>
            <a:ext cx="932881" cy="932872"/>
            <a:chOff x="666155" y="2901698"/>
            <a:chExt cx="932881" cy="9328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155" y="2901698"/>
              <a:ext cx="932881" cy="9328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04031" y="3834569"/>
            <a:ext cx="314453" cy="314453"/>
            <a:chOff x="1804031" y="3834569"/>
            <a:chExt cx="314453" cy="3144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4031" y="3834569"/>
              <a:ext cx="314453" cy="3144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11989" y="8106545"/>
            <a:ext cx="1067560" cy="950672"/>
            <a:chOff x="16711989" y="8106545"/>
            <a:chExt cx="1067560" cy="95067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6711989" y="8106545"/>
              <a:ext cx="1067560" cy="9506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27189" y="7103304"/>
            <a:ext cx="632134" cy="632134"/>
            <a:chOff x="17327189" y="7103304"/>
            <a:chExt cx="632134" cy="63213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327189" y="7103304"/>
              <a:ext cx="632134" cy="6321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98502" y="8581881"/>
            <a:ext cx="620583" cy="620533"/>
            <a:chOff x="15298502" y="8581881"/>
            <a:chExt cx="620583" cy="6205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98502" y="8581881"/>
              <a:ext cx="620583" cy="6205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984473" y="6523070"/>
            <a:ext cx="314453" cy="314453"/>
            <a:chOff x="16984473" y="6523070"/>
            <a:chExt cx="314453" cy="3144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984473" y="6523070"/>
              <a:ext cx="314453" cy="3144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3381" y="4149022"/>
            <a:ext cx="620583" cy="620533"/>
            <a:chOff x="823381" y="4149022"/>
            <a:chExt cx="620583" cy="6205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3381" y="4149022"/>
              <a:ext cx="620583" cy="62053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71143" y="3159094"/>
            <a:ext cx="15338058" cy="249565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80394" y="5007902"/>
            <a:ext cx="8732690" cy="137629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011650" y="286659"/>
            <a:ext cx="3892681" cy="3466467"/>
            <a:chOff x="17011650" y="286659"/>
            <a:chExt cx="3892681" cy="346646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920000">
              <a:off x="17011650" y="286659"/>
              <a:ext cx="3892681" cy="3466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3245704" y="5456066"/>
            <a:ext cx="5364188" cy="5364123"/>
            <a:chOff x="-3245704" y="5456066"/>
            <a:chExt cx="5364188" cy="536412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245704" y="5456066"/>
              <a:ext cx="5364188" cy="5364123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250670" y="9551539"/>
            <a:ext cx="5453124" cy="8660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56" y="372494"/>
            <a:ext cx="2973864" cy="20656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320" y="4121973"/>
            <a:ext cx="8224302" cy="28818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21175" y="499961"/>
            <a:ext cx="9400703" cy="9254047"/>
            <a:chOff x="8221175" y="499961"/>
            <a:chExt cx="9400703" cy="92540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1175" y="499961"/>
              <a:ext cx="9400703" cy="92540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56" y="419180"/>
            <a:ext cx="6103768" cy="20564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4866" y="2612361"/>
            <a:ext cx="16634499" cy="53712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0145" y="1810149"/>
            <a:ext cx="4126152" cy="741208"/>
            <a:chOff x="800145" y="1810149"/>
            <a:chExt cx="4126152" cy="7412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45" y="1810149"/>
              <a:ext cx="4126152" cy="74120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71410" y="1701065"/>
            <a:ext cx="5709759" cy="11203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56" y="419179"/>
            <a:ext cx="6103768" cy="20564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4299" y="5263971"/>
            <a:ext cx="12942594" cy="53712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9648" y="2884856"/>
            <a:ext cx="15390108" cy="2039367"/>
            <a:chOff x="879648" y="2884856"/>
            <a:chExt cx="15390108" cy="20393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648" y="2884856"/>
              <a:ext cx="15390108" cy="2039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0145" y="1810149"/>
            <a:ext cx="4126152" cy="741208"/>
            <a:chOff x="800145" y="1810149"/>
            <a:chExt cx="4126152" cy="7412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45" y="1810149"/>
              <a:ext cx="4126152" cy="74120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71410" y="1701065"/>
            <a:ext cx="5709759" cy="11203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56" y="419179"/>
            <a:ext cx="6103768" cy="20564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0145" y="1810149"/>
            <a:ext cx="4126152" cy="741208"/>
            <a:chOff x="800145" y="1810149"/>
            <a:chExt cx="4126152" cy="7412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45" y="1810149"/>
              <a:ext cx="4126152" cy="74120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71410" y="1701065"/>
            <a:ext cx="5709759" cy="11203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9547" y="2851565"/>
            <a:ext cx="10022342" cy="857174"/>
            <a:chOff x="839547" y="2851565"/>
            <a:chExt cx="10022342" cy="8571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9547" y="2851565"/>
              <a:ext cx="10022342" cy="8571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4260" y="3622458"/>
            <a:ext cx="14693206" cy="20812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81746" y="5158954"/>
            <a:ext cx="2212632" cy="4740443"/>
            <a:chOff x="5681746" y="5158954"/>
            <a:chExt cx="2212632" cy="4740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1746" y="5158954"/>
              <a:ext cx="2212632" cy="474044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3559" y="5565345"/>
            <a:ext cx="4070451" cy="223862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921526" y="5030780"/>
            <a:ext cx="4282622" cy="4747002"/>
            <a:chOff x="12921526" y="5030780"/>
            <a:chExt cx="4282622" cy="474700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21526" y="5030780"/>
              <a:ext cx="4282622" cy="474700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60203" y="5448107"/>
            <a:ext cx="4086803" cy="22386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32" y="419179"/>
            <a:ext cx="5202321" cy="20564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5419" y="2453859"/>
            <a:ext cx="8647438" cy="6926083"/>
            <a:chOff x="495419" y="2453859"/>
            <a:chExt cx="8647438" cy="69260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419" y="2453859"/>
              <a:ext cx="8647438" cy="69260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12110" y="2486053"/>
            <a:ext cx="8702346" cy="6893890"/>
            <a:chOff x="9212110" y="2486053"/>
            <a:chExt cx="8702346" cy="68938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12110" y="2486053"/>
              <a:ext cx="8702346" cy="68938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24967" y="7187358"/>
            <a:ext cx="5554721" cy="5554666"/>
            <a:chOff x="4824967" y="7187358"/>
            <a:chExt cx="5554721" cy="5554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800000">
              <a:off x="4824967" y="7187358"/>
              <a:ext cx="5554721" cy="5554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25463" y="-4276970"/>
            <a:ext cx="6410592" cy="6410592"/>
            <a:chOff x="9925463" y="-4276970"/>
            <a:chExt cx="6410592" cy="64105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5463" y="-4276970"/>
              <a:ext cx="6410592" cy="6410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53343" y="5061037"/>
            <a:ext cx="6814994" cy="993231"/>
            <a:chOff x="5653343" y="5061037"/>
            <a:chExt cx="6814994" cy="9932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3343" y="5061037"/>
              <a:ext cx="6814994" cy="993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50846" y="556293"/>
            <a:ext cx="1137876" cy="1137876"/>
            <a:chOff x="16450846" y="556293"/>
            <a:chExt cx="1137876" cy="11378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50846" y="556293"/>
              <a:ext cx="1137876" cy="1137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06751" y="960615"/>
            <a:ext cx="760133" cy="760133"/>
            <a:chOff x="14906751" y="960615"/>
            <a:chExt cx="760133" cy="7601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6751" y="960615"/>
              <a:ext cx="760133" cy="7601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813068" y="2299495"/>
            <a:ext cx="932881" cy="932872"/>
            <a:chOff x="16813068" y="2299495"/>
            <a:chExt cx="932881" cy="9328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13068" y="2299495"/>
              <a:ext cx="932881" cy="9328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293620" y="3232366"/>
            <a:ext cx="314453" cy="314453"/>
            <a:chOff x="16293620" y="3232366"/>
            <a:chExt cx="314453" cy="3144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93620" y="3232366"/>
              <a:ext cx="314453" cy="3144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8373" y="8507514"/>
            <a:ext cx="1067560" cy="950672"/>
            <a:chOff x="718373" y="8507514"/>
            <a:chExt cx="1067560" cy="9506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718373" y="8507514"/>
              <a:ext cx="1067560" cy="9506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8601" y="7504273"/>
            <a:ext cx="632134" cy="632134"/>
            <a:chOff x="538601" y="7504273"/>
            <a:chExt cx="632134" cy="6321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601" y="7504273"/>
              <a:ext cx="632134" cy="6321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78838" y="8982850"/>
            <a:ext cx="620583" cy="620533"/>
            <a:chOff x="2578838" y="8982850"/>
            <a:chExt cx="620583" cy="6205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8838" y="8982850"/>
              <a:ext cx="620583" cy="6205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8997" y="6924039"/>
            <a:ext cx="314453" cy="314453"/>
            <a:chOff x="1198997" y="6924039"/>
            <a:chExt cx="314453" cy="3144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8997" y="6924039"/>
              <a:ext cx="314453" cy="3144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968140" y="3546819"/>
            <a:ext cx="620583" cy="620533"/>
            <a:chOff x="16968140" y="3546819"/>
            <a:chExt cx="620583" cy="6205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68140" y="3546819"/>
              <a:ext cx="620583" cy="62053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03753" y="3236518"/>
            <a:ext cx="12933913" cy="290282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699" y="4930585"/>
            <a:ext cx="9888288" cy="155494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-1757227" y="44269"/>
            <a:ext cx="3892681" cy="3466467"/>
            <a:chOff x="-1757227" y="44269"/>
            <a:chExt cx="3892681" cy="34664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920000">
              <a:off x="-1757227" y="44269"/>
              <a:ext cx="3892681" cy="3466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038436" y="4921592"/>
            <a:ext cx="5364188" cy="5364123"/>
            <a:chOff x="16038436" y="4921592"/>
            <a:chExt cx="5364188" cy="536412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038436" y="4921592"/>
              <a:ext cx="5364188" cy="5364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443" y="2250197"/>
            <a:ext cx="17457915" cy="7538518"/>
            <a:chOff x="457443" y="2250197"/>
            <a:chExt cx="17457915" cy="75385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443" y="2250197"/>
              <a:ext cx="17457915" cy="75385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72780" y="3806945"/>
            <a:ext cx="480721" cy="428087"/>
            <a:chOff x="1872780" y="3806945"/>
            <a:chExt cx="480721" cy="4280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700000">
              <a:off x="1872780" y="3806945"/>
              <a:ext cx="480721" cy="4280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8435" y="115509"/>
            <a:ext cx="2816650" cy="25528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74346" y="3633927"/>
            <a:ext cx="2951834" cy="119845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2564" y="4675483"/>
            <a:ext cx="2432030" cy="13743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92402" y="6582114"/>
            <a:ext cx="390198" cy="401193"/>
            <a:chOff x="7092402" y="6582114"/>
            <a:chExt cx="390198" cy="4011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2402" y="6582114"/>
              <a:ext cx="390198" cy="4011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65243" y="3931789"/>
            <a:ext cx="422286" cy="422282"/>
            <a:chOff x="7165243" y="3931789"/>
            <a:chExt cx="422286" cy="4222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780000">
              <a:off x="7165243" y="3931789"/>
              <a:ext cx="422286" cy="42228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36870" y="4650020"/>
            <a:ext cx="3067032" cy="10335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63321" y="3894523"/>
            <a:ext cx="390198" cy="401193"/>
            <a:chOff x="12563321" y="3894523"/>
            <a:chExt cx="390198" cy="40119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63321" y="3894523"/>
              <a:ext cx="390198" cy="4011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96796" y="5973360"/>
            <a:ext cx="5157063" cy="336956"/>
            <a:chOff x="3796796" y="5973360"/>
            <a:chExt cx="5157063" cy="33695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3796796" y="5973360"/>
              <a:ext cx="5157063" cy="3369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31717" y="5973360"/>
            <a:ext cx="5157063" cy="336956"/>
            <a:chOff x="9231717" y="5973360"/>
            <a:chExt cx="5157063" cy="33695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9231717" y="5973360"/>
              <a:ext cx="5157063" cy="33695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55861" y="3633384"/>
            <a:ext cx="3520443" cy="11993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92172" y="6294026"/>
            <a:ext cx="3549615" cy="119938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990452" y="6281327"/>
            <a:ext cx="3030958" cy="11993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607502" y="6557044"/>
            <a:ext cx="405500" cy="405500"/>
            <a:chOff x="12607502" y="6557044"/>
            <a:chExt cx="405500" cy="4055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07502" y="6557044"/>
              <a:ext cx="405500" cy="40550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08575" y="3637927"/>
            <a:ext cx="2197034" cy="11993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864670" y="6690246"/>
            <a:ext cx="422286" cy="422282"/>
            <a:chOff x="1864670" y="6690246"/>
            <a:chExt cx="422286" cy="42228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3780000">
              <a:off x="1864670" y="6690246"/>
              <a:ext cx="422286" cy="42228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55289" y="6375470"/>
            <a:ext cx="1735747" cy="117686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582651" y="7299369"/>
            <a:ext cx="1611023" cy="6800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9648" y="2133959"/>
            <a:ext cx="4126152" cy="741208"/>
            <a:chOff x="879648" y="2133959"/>
            <a:chExt cx="4126152" cy="7412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648" y="2133959"/>
              <a:ext cx="4126152" cy="7412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356" y="413476"/>
            <a:ext cx="5031520" cy="20570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444" y="2039487"/>
            <a:ext cx="5117075" cy="10944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7307" y="2034913"/>
            <a:ext cx="8892400" cy="17447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7492" y="8785073"/>
            <a:ext cx="503719" cy="6271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9648" y="3586600"/>
            <a:ext cx="4126152" cy="741208"/>
            <a:chOff x="879648" y="3586600"/>
            <a:chExt cx="4126152" cy="7412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9648" y="3586600"/>
              <a:ext cx="4126152" cy="74120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9541" y="3477512"/>
            <a:ext cx="4920228" cy="11203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3820" y="4846532"/>
            <a:ext cx="11672781" cy="44691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68050" y="6815971"/>
            <a:ext cx="6917665" cy="3469744"/>
            <a:chOff x="11368050" y="6815971"/>
            <a:chExt cx="6917665" cy="34697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68050" y="6815971"/>
              <a:ext cx="6917665" cy="3469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56" y="413476"/>
            <a:ext cx="5031520" cy="20570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4885" y="3142722"/>
            <a:ext cx="4485904" cy="12332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3427" y="6298569"/>
            <a:ext cx="7368227" cy="127025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1188" y="7845778"/>
            <a:ext cx="503719" cy="6271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63373" y="5638277"/>
            <a:ext cx="11977710" cy="336956"/>
            <a:chOff x="5863373" y="5638277"/>
            <a:chExt cx="11977710" cy="336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5863373" y="5638277"/>
              <a:ext cx="11977710" cy="3369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9711" y="3272640"/>
            <a:ext cx="3971429" cy="6371429"/>
            <a:chOff x="1149711" y="3272640"/>
            <a:chExt cx="3971429" cy="637142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49711" y="3272640"/>
              <a:ext cx="3966580" cy="6367970"/>
              <a:chOff x="1149711" y="3272640"/>
              <a:chExt cx="3966580" cy="636797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49711" y="3272640"/>
                <a:ext cx="3966580" cy="636797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084730" y="6903611"/>
              <a:ext cx="326533" cy="335734"/>
              <a:chOff x="2084730" y="6903611"/>
              <a:chExt cx="326533" cy="33573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084730" y="6903611"/>
                <a:ext cx="326533" cy="33573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695148" y="6903611"/>
              <a:ext cx="326533" cy="335734"/>
              <a:chOff x="2695148" y="6903611"/>
              <a:chExt cx="326533" cy="33573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695148" y="6903611"/>
                <a:ext cx="326533" cy="33573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806468" y="8296087"/>
              <a:ext cx="326533" cy="335734"/>
              <a:chOff x="2806468" y="8296087"/>
              <a:chExt cx="326533" cy="33573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806468" y="8296087"/>
                <a:ext cx="326533" cy="33573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476026" y="8296087"/>
              <a:ext cx="326533" cy="335734"/>
              <a:chOff x="3476026" y="8296087"/>
              <a:chExt cx="326533" cy="33573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76026" y="8296087"/>
                <a:ext cx="326533" cy="33573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332902" y="6385778"/>
              <a:ext cx="326533" cy="335734"/>
              <a:chOff x="3332902" y="6385778"/>
              <a:chExt cx="326533" cy="33573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332902" y="6385778"/>
                <a:ext cx="326533" cy="33573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123137" y="6385778"/>
              <a:ext cx="326533" cy="335734"/>
              <a:chOff x="4123137" y="6385778"/>
              <a:chExt cx="326533" cy="33573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123137" y="6385778"/>
                <a:ext cx="326533" cy="33573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24239" y="5296008"/>
              <a:ext cx="326533" cy="335734"/>
              <a:chOff x="1424239" y="5296008"/>
              <a:chExt cx="326533" cy="33573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24239" y="5296008"/>
                <a:ext cx="326533" cy="33573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084730" y="5128141"/>
              <a:ext cx="326533" cy="335734"/>
              <a:chOff x="2084730" y="5128141"/>
              <a:chExt cx="326533" cy="33573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084730" y="5128141"/>
                <a:ext cx="326533" cy="33573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411263" y="4641973"/>
              <a:ext cx="326533" cy="335734"/>
              <a:chOff x="2411263" y="4641973"/>
              <a:chExt cx="326533" cy="335734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411263" y="4641973"/>
                <a:ext cx="326533" cy="33573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969734" y="4474106"/>
              <a:ext cx="326533" cy="335734"/>
              <a:chOff x="2969734" y="4474106"/>
              <a:chExt cx="326533" cy="335734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969734" y="4474106"/>
                <a:ext cx="326533" cy="33573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276875" y="4641973"/>
              <a:ext cx="326533" cy="335734"/>
              <a:chOff x="1276875" y="4641973"/>
              <a:chExt cx="326533" cy="335734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76875" y="4641973"/>
                <a:ext cx="326533" cy="33573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615072" y="4641973"/>
              <a:ext cx="326533" cy="335734"/>
              <a:chOff x="1615072" y="4641973"/>
              <a:chExt cx="326533" cy="335734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15072" y="4641973"/>
                <a:ext cx="326533" cy="335734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879648" y="2127706"/>
            <a:ext cx="4126152" cy="741208"/>
            <a:chOff x="879648" y="2127706"/>
            <a:chExt cx="4126152" cy="74120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9648" y="2127706"/>
              <a:ext cx="4126152" cy="74120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-382499" y="2021252"/>
            <a:ext cx="5728990" cy="111579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930937" y="4301460"/>
            <a:ext cx="6671564" cy="103997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931764" y="7620364"/>
            <a:ext cx="8037241" cy="6929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9648" y="2133959"/>
            <a:ext cx="4126152" cy="741208"/>
            <a:chOff x="879648" y="2133959"/>
            <a:chExt cx="4126152" cy="7412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648" y="2133959"/>
              <a:ext cx="4126152" cy="7412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32" y="419619"/>
            <a:ext cx="5976452" cy="20385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7122" y="2059417"/>
            <a:ext cx="5093817" cy="10626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68259" y="1995926"/>
            <a:ext cx="8718324" cy="12934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51726" y="4673683"/>
            <a:ext cx="7377060" cy="5377185"/>
            <a:chOff x="10651726" y="4673683"/>
            <a:chExt cx="7377060" cy="53771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1726" y="4673683"/>
              <a:ext cx="7377060" cy="53771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3859" y="4759184"/>
            <a:ext cx="9992191" cy="44695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9648" y="2133959"/>
            <a:ext cx="4126152" cy="741208"/>
            <a:chOff x="879648" y="2133959"/>
            <a:chExt cx="4126152" cy="7412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648" y="2133959"/>
              <a:ext cx="4126152" cy="7412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32" y="419619"/>
            <a:ext cx="5976452" cy="20385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436" y="2027503"/>
            <a:ext cx="4657046" cy="11157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68259" y="1995926"/>
            <a:ext cx="9033648" cy="12934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31586" y="5142857"/>
            <a:ext cx="8675069" cy="4879726"/>
            <a:chOff x="9331586" y="5142857"/>
            <a:chExt cx="8675069" cy="48797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31586" y="5142857"/>
              <a:ext cx="8675069" cy="48797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6650" y="5136860"/>
            <a:ext cx="8999990" cy="2191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4756508"/>
            <a:ext cx="6171429" cy="3261854"/>
            <a:chOff x="9142857" y="4756508"/>
            <a:chExt cx="6171429" cy="32618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4756508"/>
              <a:ext cx="6171429" cy="3261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56" y="419180"/>
            <a:ext cx="3770340" cy="20564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0283" y="2379241"/>
            <a:ext cx="6171347" cy="7001711"/>
            <a:chOff x="800283" y="2379241"/>
            <a:chExt cx="6171347" cy="70017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283" y="2379241"/>
              <a:ext cx="6171347" cy="70017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72746" y="2365527"/>
            <a:ext cx="11184825" cy="29667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63222" y="5381760"/>
            <a:ext cx="11357482" cy="3914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56" y="419180"/>
            <a:ext cx="3770340" cy="20564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15664" y="3363043"/>
            <a:ext cx="10272634" cy="25457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3968" y="2641495"/>
            <a:ext cx="8156574" cy="6536968"/>
            <a:chOff x="253968" y="2641495"/>
            <a:chExt cx="8156574" cy="65369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968" y="2641495"/>
              <a:ext cx="8156574" cy="6536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56" y="372494"/>
            <a:ext cx="2973864" cy="20656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28406" y="1713797"/>
            <a:ext cx="12843469" cy="8492552"/>
            <a:chOff x="2728406" y="1713797"/>
            <a:chExt cx="12843469" cy="84925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8406" y="1713797"/>
              <a:ext cx="12843469" cy="8492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2023-08-26T23:19:34Z</dcterms:created>
  <dcterms:modified xsi:type="dcterms:W3CDTF">2023-08-26T23:19:34Z</dcterms:modified>
</cp:coreProperties>
</file>