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Relationship Id="rId6" Type="http://schemas.openxmlformats.org/officeDocument/2006/relationships/image" Target="../media/image86.png"/><Relationship Id="rId7" Type="http://schemas.openxmlformats.org/officeDocument/2006/relationships/image" Target="../media/image87.png"/><Relationship Id="rId8" Type="http://schemas.openxmlformats.org/officeDocument/2006/relationships/image" Target="../media/image8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1297" y="1179207"/>
            <a:ext cx="6277457" cy="113638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299" y="2034467"/>
            <a:ext cx="14429277" cy="49791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1887" y="7633224"/>
            <a:ext cx="9861781" cy="1464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71606" y="5875158"/>
            <a:ext cx="8357022" cy="2857057"/>
            <a:chOff x="9371606" y="5875158"/>
            <a:chExt cx="8357022" cy="28570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1606" y="5875158"/>
              <a:ext cx="8357022" cy="285705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857948"/>
            <a:ext cx="7782838" cy="1734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6143" y="2428997"/>
            <a:ext cx="10949976" cy="56921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6626" y="3365136"/>
            <a:ext cx="4648610" cy="4648610"/>
            <a:chOff x="956626" y="3365136"/>
            <a:chExt cx="4648610" cy="464861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6626" y="3365136"/>
              <a:ext cx="4648610" cy="46486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77803" y="3216067"/>
            <a:ext cx="4946747" cy="4946747"/>
            <a:chOff x="6377803" y="3216067"/>
            <a:chExt cx="4946747" cy="49467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7803" y="3216067"/>
              <a:ext cx="4946747" cy="49467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496991" y="3183189"/>
            <a:ext cx="4962815" cy="4962815"/>
            <a:chOff x="12496991" y="3183189"/>
            <a:chExt cx="4962815" cy="496281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96991" y="3183189"/>
              <a:ext cx="4962815" cy="496281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204" y="857948"/>
            <a:ext cx="3310743" cy="1734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74697" y="3087324"/>
            <a:ext cx="4804969" cy="4804969"/>
            <a:chOff x="1274697" y="3087324"/>
            <a:chExt cx="4804969" cy="48049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4697" y="3087324"/>
              <a:ext cx="4804969" cy="48049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279726" y="3087324"/>
            <a:ext cx="4695430" cy="4767702"/>
            <a:chOff x="7279726" y="3087324"/>
            <a:chExt cx="4695430" cy="47677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79726" y="3087324"/>
              <a:ext cx="4695430" cy="476770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58563" y="3087324"/>
            <a:ext cx="4849689" cy="4849689"/>
            <a:chOff x="12858563" y="3087324"/>
            <a:chExt cx="4849689" cy="48496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58563" y="3087324"/>
              <a:ext cx="4849689" cy="484968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8204" y="857948"/>
            <a:ext cx="3310743" cy="17345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5909" y="2908131"/>
            <a:ext cx="4123323" cy="4123323"/>
            <a:chOff x="825909" y="2908131"/>
            <a:chExt cx="4123323" cy="412332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909" y="2908131"/>
              <a:ext cx="4123323" cy="41233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08859" y="3065526"/>
            <a:ext cx="3758843" cy="3758843"/>
            <a:chOff x="5408859" y="3065526"/>
            <a:chExt cx="3758843" cy="37588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8859" y="3065526"/>
              <a:ext cx="3758843" cy="37588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716638" y="2908131"/>
            <a:ext cx="3965927" cy="3965927"/>
            <a:chOff x="9716638" y="2908131"/>
            <a:chExt cx="3965927" cy="39659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16638" y="2908131"/>
              <a:ext cx="3965927" cy="396592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54822" y="2908131"/>
            <a:ext cx="4081824" cy="4081824"/>
            <a:chOff x="14054822" y="2908131"/>
            <a:chExt cx="4081824" cy="40818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54822" y="2908131"/>
              <a:ext cx="4081824" cy="408182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8204" y="857948"/>
            <a:ext cx="3310743" cy="17345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204" y="840681"/>
            <a:ext cx="3310495" cy="17556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5657" y="3644715"/>
            <a:ext cx="11204927" cy="35038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940551" y="2564859"/>
            <a:ext cx="6171429" cy="6171429"/>
            <a:chOff x="10940551" y="2564859"/>
            <a:chExt cx="6171429" cy="617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0551" y="2564859"/>
              <a:ext cx="6171429" cy="617142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8204" y="840681"/>
            <a:ext cx="3310495" cy="175566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351" y="3201972"/>
            <a:ext cx="10097908" cy="31569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252" y="840681"/>
            <a:ext cx="5608409" cy="17556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7613" y="2720693"/>
            <a:ext cx="13666195" cy="6141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728" y="840681"/>
            <a:ext cx="3491752" cy="17556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357" y="7289602"/>
            <a:ext cx="17728712" cy="20993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43242" y="1754702"/>
            <a:ext cx="12870747" cy="64651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7247" y="4560132"/>
            <a:ext cx="16633896" cy="14286"/>
            <a:chOff x="857247" y="4560132"/>
            <a:chExt cx="16633896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7" y="4560132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25909" y="5694414"/>
            <a:ext cx="16633896" cy="14286"/>
            <a:chOff x="825909" y="5694414"/>
            <a:chExt cx="16633896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909" y="5694414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718" y="6828697"/>
            <a:ext cx="16633896" cy="14286"/>
            <a:chOff x="803718" y="6828697"/>
            <a:chExt cx="16633896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718" y="682869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1526" y="7962979"/>
            <a:ext cx="16633896" cy="14286"/>
            <a:chOff x="781526" y="7962979"/>
            <a:chExt cx="16633896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526" y="7962979"/>
              <a:ext cx="16633896" cy="1428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43708" y="2420375"/>
            <a:ext cx="3094521" cy="1193435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7728" y="719633"/>
            <a:ext cx="2003095" cy="187408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43708" y="3598594"/>
            <a:ext cx="4307788" cy="119343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43708" y="4720203"/>
            <a:ext cx="5197102" cy="11934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43708" y="8072832"/>
            <a:ext cx="2271873" cy="11934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527497" y="6914605"/>
            <a:ext cx="3778445" cy="119343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62745" y="339603"/>
            <a:ext cx="9127134" cy="8397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34184" y="5770795"/>
            <a:ext cx="2233778" cy="119343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5909" y="3425849"/>
            <a:ext cx="16633896" cy="14286"/>
            <a:chOff x="825909" y="3425849"/>
            <a:chExt cx="16633896" cy="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5909" y="3425849"/>
              <a:ext cx="16633896" cy="1428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7728" y="1985009"/>
            <a:ext cx="1542162" cy="1938343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47728" y="3097109"/>
            <a:ext cx="1551686" cy="193834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6389" y="4230843"/>
            <a:ext cx="1551686" cy="193834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16389" y="5368243"/>
            <a:ext cx="1561210" cy="193834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6389" y="6512052"/>
            <a:ext cx="1551686" cy="193834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6389" y="7617757"/>
            <a:ext cx="1551686" cy="19383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375463" y="2746821"/>
            <a:ext cx="9599055" cy="6103336"/>
            <a:chOff x="8375463" y="2746821"/>
            <a:chExt cx="9599055" cy="610333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5463" y="2746821"/>
              <a:ext cx="9599055" cy="610333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857948"/>
            <a:ext cx="4627924" cy="1734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8430" y="3443104"/>
            <a:ext cx="6817572" cy="372209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54328" y="318845"/>
            <a:ext cx="8669216" cy="18513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2080" y="2815605"/>
            <a:ext cx="9759501" cy="5148713"/>
            <a:chOff x="7762080" y="2815605"/>
            <a:chExt cx="9759501" cy="51487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080" y="2815605"/>
              <a:ext cx="9759501" cy="51487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857948"/>
            <a:ext cx="4627924" cy="1734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9318" y="4720419"/>
            <a:ext cx="8319277" cy="22784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25864" y="4004867"/>
            <a:ext cx="13100371" cy="3960080"/>
            <a:chOff x="5025864" y="4004867"/>
            <a:chExt cx="13100371" cy="39600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5864" y="4004867"/>
              <a:ext cx="13100371" cy="39600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857948"/>
            <a:ext cx="4627924" cy="1734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4779" y="2614482"/>
            <a:ext cx="8192777" cy="30327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40497" y="5235521"/>
            <a:ext cx="15804720" cy="3182088"/>
            <a:chOff x="1240497" y="5235521"/>
            <a:chExt cx="15804720" cy="318208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0497" y="5235521"/>
              <a:ext cx="15804720" cy="318208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857948"/>
            <a:ext cx="4627924" cy="1734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255" y="2614482"/>
            <a:ext cx="9307100" cy="2515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84011" y="2856557"/>
            <a:ext cx="11244906" cy="6240705"/>
            <a:chOff x="6184011" y="2856557"/>
            <a:chExt cx="11244906" cy="62407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4011" y="2856557"/>
              <a:ext cx="11244906" cy="624070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857948"/>
            <a:ext cx="4627924" cy="1734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255" y="2614482"/>
            <a:ext cx="6024891" cy="1844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33937" y="2774212"/>
            <a:ext cx="6171429" cy="1808372"/>
            <a:chOff x="11133937" y="2774212"/>
            <a:chExt cx="6171429" cy="180837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33937" y="2774212"/>
              <a:ext cx="6171429" cy="180837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62205" y="6906832"/>
            <a:ext cx="11367987" cy="1217391"/>
            <a:chOff x="6562205" y="6906832"/>
            <a:chExt cx="11367987" cy="12173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205" y="6906832"/>
              <a:ext cx="11367987" cy="121739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28" y="857948"/>
            <a:ext cx="6427562" cy="17345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5255" y="2614482"/>
            <a:ext cx="10795034" cy="184439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93069" y="5196320"/>
            <a:ext cx="11411947" cy="18383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909" y="2291567"/>
            <a:ext cx="16633896" cy="14286"/>
            <a:chOff x="825909" y="2291567"/>
            <a:chExt cx="16633896" cy="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909" y="2291567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5909" y="9097261"/>
            <a:ext cx="16633896" cy="14286"/>
            <a:chOff x="825909" y="9097261"/>
            <a:chExt cx="16633896" cy="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909" y="9097261"/>
              <a:ext cx="16633896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192003" y="2866876"/>
            <a:ext cx="6171429" cy="5962228"/>
            <a:chOff x="10192003" y="2866876"/>
            <a:chExt cx="6171429" cy="59622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003" y="2866876"/>
              <a:ext cx="6171429" cy="596222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28" y="857948"/>
            <a:ext cx="6427562" cy="17345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5256" y="2637701"/>
            <a:ext cx="9764785" cy="2492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2023-09-16T16:01:14Z</dcterms:created>
  <dcterms:modified xsi:type="dcterms:W3CDTF">2023-09-16T16:01:14Z</dcterms:modified>
</cp:coreProperties>
</file>