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64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D3BE15-A1B2-B4A8-D52C-6B7C6B7F77B5}" v="53" dt="2024-01-30T03:22:29.993"/>
    <p1510:client id="{B72BC3A4-E104-AF23-928C-D2A3CEDAD30E}" v="260" dt="2024-01-28T17:06:38.685"/>
    <p1510:client id="{C921E120-57B4-9E28-D04C-640C57A7E521}" v="376" dt="2024-01-28T22:30:51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Hernandez" userId="S::rhernand1@stevens.edu::9c3478e7-e218-4619-8f68-34af126fbcd3" providerId="AD" clId="Web-{123DB82B-E422-4D11-8778-647EE0D7890E}"/>
    <pc:docChg chg="addSld modSld">
      <pc:chgData name="Robert Hernandez" userId="S::rhernand1@stevens.edu::9c3478e7-e218-4619-8f68-34af126fbcd3" providerId="AD" clId="Web-{123DB82B-E422-4D11-8778-647EE0D7890E}" dt="2024-01-26T02:49:24.289" v="4" actId="20577"/>
      <pc:docMkLst>
        <pc:docMk/>
      </pc:docMkLst>
      <pc:sldChg chg="modSp">
        <pc:chgData name="Robert Hernandez" userId="S::rhernand1@stevens.edu::9c3478e7-e218-4619-8f68-34af126fbcd3" providerId="AD" clId="Web-{123DB82B-E422-4D11-8778-647EE0D7890E}" dt="2024-01-26T02:49:01.834" v="1" actId="20577"/>
        <pc:sldMkLst>
          <pc:docMk/>
          <pc:sldMk cId="109857222" sldId="256"/>
        </pc:sldMkLst>
        <pc:spChg chg="mod">
          <ac:chgData name="Robert Hernandez" userId="S::rhernand1@stevens.edu::9c3478e7-e218-4619-8f68-34af126fbcd3" providerId="AD" clId="Web-{123DB82B-E422-4D11-8778-647EE0D7890E}" dt="2024-01-26T02:49:01.834" v="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Robert Hernandez" userId="S::rhernand1@stevens.edu::9c3478e7-e218-4619-8f68-34af126fbcd3" providerId="AD" clId="Web-{123DB82B-E422-4D11-8778-647EE0D7890E}" dt="2024-01-26T02:49:24.289" v="4" actId="20577"/>
        <pc:sldMkLst>
          <pc:docMk/>
          <pc:sldMk cId="67421002" sldId="257"/>
        </pc:sldMkLst>
        <pc:spChg chg="mod">
          <ac:chgData name="Robert Hernandez" userId="S::rhernand1@stevens.edu::9c3478e7-e218-4619-8f68-34af126fbcd3" providerId="AD" clId="Web-{123DB82B-E422-4D11-8778-647EE0D7890E}" dt="2024-01-26T02:49:24.289" v="4" actId="20577"/>
          <ac:spMkLst>
            <pc:docMk/>
            <pc:sldMk cId="67421002" sldId="257"/>
            <ac:spMk id="3" creationId="{37C68FD0-6132-77F5-DED6-06DA0D7634D2}"/>
          </ac:spMkLst>
        </pc:spChg>
      </pc:sldChg>
    </pc:docChg>
  </pc:docChgLst>
  <pc:docChgLst>
    <pc:chgData name="Robert Hernandez" userId="S::rhernand1@stevens.edu::9c3478e7-e218-4619-8f68-34af126fbcd3" providerId="AD" clId="Web-{C921E120-57B4-9E28-D04C-640C57A7E521}"/>
    <pc:docChg chg="addSld delSld modSld sldOrd">
      <pc:chgData name="Robert Hernandez" userId="S::rhernand1@stevens.edu::9c3478e7-e218-4619-8f68-34af126fbcd3" providerId="AD" clId="Web-{C921E120-57B4-9E28-D04C-640C57A7E521}" dt="2024-01-28T22:30:51.088" v="419" actId="1076"/>
      <pc:docMkLst>
        <pc:docMk/>
      </pc:docMkLst>
      <pc:sldChg chg="del">
        <pc:chgData name="Robert Hernandez" userId="S::rhernand1@stevens.edu::9c3478e7-e218-4619-8f68-34af126fbcd3" providerId="AD" clId="Web-{C921E120-57B4-9E28-D04C-640C57A7E521}" dt="2024-01-28T21:22:01.300" v="278"/>
        <pc:sldMkLst>
          <pc:docMk/>
          <pc:sldMk cId="67421002" sldId="257"/>
        </pc:sldMkLst>
      </pc:sldChg>
      <pc:sldChg chg="del">
        <pc:chgData name="Robert Hernandez" userId="S::rhernand1@stevens.edu::9c3478e7-e218-4619-8f68-34af126fbcd3" providerId="AD" clId="Web-{C921E120-57B4-9E28-D04C-640C57A7E521}" dt="2024-01-28T21:22:03.582" v="279"/>
        <pc:sldMkLst>
          <pc:docMk/>
          <pc:sldMk cId="1554106086" sldId="258"/>
        </pc:sldMkLst>
      </pc:sldChg>
      <pc:sldChg chg="addSp delSp modSp new mod setBg setClrOvrMap">
        <pc:chgData name="Robert Hernandez" userId="S::rhernand1@stevens.edu::9c3478e7-e218-4619-8f68-34af126fbcd3" providerId="AD" clId="Web-{C921E120-57B4-9E28-D04C-640C57A7E521}" dt="2024-01-28T21:11:08.288" v="162"/>
        <pc:sldMkLst>
          <pc:docMk/>
          <pc:sldMk cId="4007778209" sldId="260"/>
        </pc:sldMkLst>
        <pc:spChg chg="mod">
          <ac:chgData name="Robert Hernandez" userId="S::rhernand1@stevens.edu::9c3478e7-e218-4619-8f68-34af126fbcd3" providerId="AD" clId="Web-{C921E120-57B4-9E28-D04C-640C57A7E521}" dt="2024-01-28T21:11:08.288" v="162"/>
          <ac:spMkLst>
            <pc:docMk/>
            <pc:sldMk cId="4007778209" sldId="260"/>
            <ac:spMk id="2" creationId="{E7C35D81-0C39-7FAA-8C69-D1112E0E6980}"/>
          </ac:spMkLst>
        </pc:spChg>
        <pc:spChg chg="mod">
          <ac:chgData name="Robert Hernandez" userId="S::rhernand1@stevens.edu::9c3478e7-e218-4619-8f68-34af126fbcd3" providerId="AD" clId="Web-{C921E120-57B4-9E28-D04C-640C57A7E521}" dt="2024-01-28T21:11:08.288" v="162"/>
          <ac:spMkLst>
            <pc:docMk/>
            <pc:sldMk cId="4007778209" sldId="260"/>
            <ac:spMk id="3" creationId="{8B3440C8-48D7-AF84-BF46-2B95CF22219B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0:58:36.996" v="19"/>
          <ac:spMkLst>
            <pc:docMk/>
            <pc:sldMk cId="4007778209" sldId="260"/>
            <ac:spMk id="6" creationId="{0671A8AE-40A1-4631-A6B8-581AFF065482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0:58:36.996" v="19"/>
          <ac:spMkLst>
            <pc:docMk/>
            <pc:sldMk cId="4007778209" sldId="260"/>
            <ac:spMk id="8" creationId="{AB58EF07-17C2-48CF-ABB0-EEF1F17CB8F0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0:58:06.684" v="7"/>
          <ac:spMkLst>
            <pc:docMk/>
            <pc:sldMk cId="4007778209" sldId="260"/>
            <ac:spMk id="9" creationId="{4D60F200-5EB0-B223-2439-C96C67F0FEE1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0:58:36.996" v="19"/>
          <ac:spMkLst>
            <pc:docMk/>
            <pc:sldMk cId="4007778209" sldId="260"/>
            <ac:spMk id="10" creationId="{AF2F604E-43BE-4DC3-B983-E071523364F8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0:58:06.684" v="7"/>
          <ac:spMkLst>
            <pc:docMk/>
            <pc:sldMk cId="4007778209" sldId="260"/>
            <ac:spMk id="11" creationId="{A6567EA8-C72D-4B9B-D23F-6B2E9F9C9F47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0:58:36.996" v="19"/>
          <ac:spMkLst>
            <pc:docMk/>
            <pc:sldMk cId="4007778209" sldId="260"/>
            <ac:spMk id="12" creationId="{08C9B587-E65E-4B52-B37C-ABEBB6E87928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0:58:06.684" v="7"/>
          <ac:spMkLst>
            <pc:docMk/>
            <pc:sldMk cId="4007778209" sldId="260"/>
            <ac:spMk id="13" creationId="{FEFBFA78-9360-1E01-5448-6D5AE0A32601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0:59:27.527" v="32"/>
          <ac:spMkLst>
            <pc:docMk/>
            <pc:sldMk cId="4007778209" sldId="260"/>
            <ac:spMk id="14" creationId="{71B2258F-86CA-4D4D-8270-BC05FCDEBFB3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0:58:06.684" v="7"/>
          <ac:spMkLst>
            <pc:docMk/>
            <pc:sldMk cId="4007778209" sldId="260"/>
            <ac:spMk id="15" creationId="{1740453C-744F-DB3A-47EC-15EACE1DC117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0:58:06.684" v="7"/>
          <ac:spMkLst>
            <pc:docMk/>
            <pc:sldMk cId="4007778209" sldId="260"/>
            <ac:spMk id="17" creationId="{B6924B03-77BD-EAE3-2854-43363FF8E6BB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0:58:31.449" v="17"/>
          <ac:spMkLst>
            <pc:docMk/>
            <pc:sldMk cId="4007778209" sldId="260"/>
            <ac:spMk id="19" creationId="{71B2258F-86CA-4D4D-8270-BC05FCDEBFB3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0:59:27.511" v="31"/>
          <ac:spMkLst>
            <pc:docMk/>
            <pc:sldMk cId="4007778209" sldId="260"/>
            <ac:spMk id="21" creationId="{71B2258F-86CA-4D4D-8270-BC05FCDEBFB3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0:58:28.512" v="14"/>
          <ac:spMkLst>
            <pc:docMk/>
            <pc:sldMk cId="4007778209" sldId="260"/>
            <ac:spMk id="22" creationId="{8F90786E-B72D-4C32-BDCE-A170B007822D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0:58:28.512" v="14"/>
          <ac:spMkLst>
            <pc:docMk/>
            <pc:sldMk cId="4007778209" sldId="260"/>
            <ac:spMk id="23" creationId="{5E46F2E7-848F-4A6C-A098-4764FDEA771A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11:08.288" v="162"/>
          <ac:spMkLst>
            <pc:docMk/>
            <pc:sldMk cId="4007778209" sldId="260"/>
            <ac:spMk id="24" creationId="{657F69E0-C4B0-4BEC-A689-4F8D877F05D4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0:58:19.762" v="12"/>
          <ac:spMkLst>
            <pc:docMk/>
            <pc:sldMk cId="4007778209" sldId="260"/>
            <ac:spMk id="25" creationId="{F13C74B1-5B17-4795-BED0-7140497B445A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11:08.288" v="162"/>
          <ac:spMkLst>
            <pc:docMk/>
            <pc:sldMk cId="4007778209" sldId="260"/>
            <ac:spMk id="26" creationId="{9F6380B4-6A1C-481E-8408-B4E6C75B9B81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0:58:19.762" v="12"/>
          <ac:spMkLst>
            <pc:docMk/>
            <pc:sldMk cId="4007778209" sldId="260"/>
            <ac:spMk id="27" creationId="{D4974D33-8DC5-464E-8C6D-BE58F0669C17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11:08.288" v="162"/>
          <ac:spMkLst>
            <pc:docMk/>
            <pc:sldMk cId="4007778209" sldId="260"/>
            <ac:spMk id="31" creationId="{94714483-7072-431F-9DBE-87F44E4D44BC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11:08.288" v="162"/>
          <ac:spMkLst>
            <pc:docMk/>
            <pc:sldMk cId="4007778209" sldId="260"/>
            <ac:spMk id="33" creationId="{495892E1-F4A5-4991-AC52-4F417B14A2A2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11:08.288" v="162"/>
          <ac:spMkLst>
            <pc:docMk/>
            <pc:sldMk cId="4007778209" sldId="260"/>
            <ac:spMk id="43" creationId="{E2683E3F-F855-4549-84F8-42064EC0F247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11:08.288" v="162"/>
          <ac:spMkLst>
            <pc:docMk/>
            <pc:sldMk cId="4007778209" sldId="260"/>
            <ac:spMk id="51" creationId="{832F3179-0CD5-40C8-9939-D8355006F7BA}"/>
          </ac:spMkLst>
        </pc:spChg>
        <pc:grpChg chg="add del">
          <ac:chgData name="Robert Hernandez" userId="S::rhernand1@stevens.edu::9c3478e7-e218-4619-8f68-34af126fbcd3" providerId="AD" clId="Web-{C921E120-57B4-9E28-D04C-640C57A7E521}" dt="2024-01-28T21:11:08.288" v="162"/>
          <ac:grpSpMkLst>
            <pc:docMk/>
            <pc:sldMk cId="4007778209" sldId="260"/>
            <ac:grpSpMk id="35" creationId="{ACF597F8-76AA-44FA-8E6A-06223B66C0DD}"/>
          </ac:grpSpMkLst>
        </pc:grpChg>
        <pc:grpChg chg="add del">
          <ac:chgData name="Robert Hernandez" userId="S::rhernand1@stevens.edu::9c3478e7-e218-4619-8f68-34af126fbcd3" providerId="AD" clId="Web-{C921E120-57B4-9E28-D04C-640C57A7E521}" dt="2024-01-28T21:11:08.288" v="162"/>
          <ac:grpSpMkLst>
            <pc:docMk/>
            <pc:sldMk cId="4007778209" sldId="260"/>
            <ac:grpSpMk id="45" creationId="{8FC90B1E-0223-4440-AF22-8F32F6F0C7D2}"/>
          </ac:grpSpMkLst>
        </pc:grpChg>
        <pc:grpChg chg="add del">
          <ac:chgData name="Robert Hernandez" userId="S::rhernand1@stevens.edu::9c3478e7-e218-4619-8f68-34af126fbcd3" providerId="AD" clId="Web-{C921E120-57B4-9E28-D04C-640C57A7E521}" dt="2024-01-28T21:11:08.288" v="162"/>
          <ac:grpSpMkLst>
            <pc:docMk/>
            <pc:sldMk cId="4007778209" sldId="260"/>
            <ac:grpSpMk id="53" creationId="{11CE155D-684B-4F5E-B835-C52765E310E7}"/>
          </ac:grpSpMkLst>
        </pc:grpChg>
        <pc:picChg chg="add del">
          <ac:chgData name="Robert Hernandez" userId="S::rhernand1@stevens.edu::9c3478e7-e218-4619-8f68-34af126fbcd3" providerId="AD" clId="Web-{C921E120-57B4-9E28-D04C-640C57A7E521}" dt="2024-01-28T20:58:06.684" v="7"/>
          <ac:picMkLst>
            <pc:docMk/>
            <pc:sldMk cId="4007778209" sldId="260"/>
            <ac:picMk id="5" creationId="{12E8310D-F4E8-17FF-C13E-232F653A9A1F}"/>
          </ac:picMkLst>
        </pc:picChg>
        <pc:picChg chg="add del">
          <ac:chgData name="Robert Hernandez" userId="S::rhernand1@stevens.edu::9c3478e7-e218-4619-8f68-34af126fbcd3" providerId="AD" clId="Web-{C921E120-57B4-9E28-D04C-640C57A7E521}" dt="2024-01-28T20:58:36.996" v="19"/>
          <ac:picMkLst>
            <pc:docMk/>
            <pc:sldMk cId="4007778209" sldId="260"/>
            <ac:picMk id="7" creationId="{B742F026-65DF-91AB-0F96-7D9201685DC1}"/>
          </ac:picMkLst>
        </pc:picChg>
        <pc:picChg chg="add mod">
          <ac:chgData name="Robert Hernandez" userId="S::rhernand1@stevens.edu::9c3478e7-e218-4619-8f68-34af126fbcd3" providerId="AD" clId="Web-{C921E120-57B4-9E28-D04C-640C57A7E521}" dt="2024-01-28T21:11:08.288" v="162"/>
          <ac:picMkLst>
            <pc:docMk/>
            <pc:sldMk cId="4007778209" sldId="260"/>
            <ac:picMk id="16" creationId="{54E5998A-D54A-1FD7-89C6-9FBDB1049554}"/>
          </ac:picMkLst>
        </pc:picChg>
        <pc:picChg chg="add del mod ord">
          <ac:chgData name="Robert Hernandez" userId="S::rhernand1@stevens.edu::9c3478e7-e218-4619-8f68-34af126fbcd3" providerId="AD" clId="Web-{C921E120-57B4-9E28-D04C-640C57A7E521}" dt="2024-01-28T20:58:31.449" v="17"/>
          <ac:picMkLst>
            <pc:docMk/>
            <pc:sldMk cId="4007778209" sldId="260"/>
            <ac:picMk id="20" creationId="{1BE77F22-C3D7-4736-282A-6CECFFA68FD6}"/>
          </ac:picMkLst>
        </pc:picChg>
      </pc:sldChg>
      <pc:sldChg chg="addSp delSp modSp new mod ord setBg">
        <pc:chgData name="Robert Hernandez" userId="S::rhernand1@stevens.edu::9c3478e7-e218-4619-8f68-34af126fbcd3" providerId="AD" clId="Web-{C921E120-57B4-9E28-D04C-640C57A7E521}" dt="2024-01-28T22:30:51.088" v="419" actId="1076"/>
        <pc:sldMkLst>
          <pc:docMk/>
          <pc:sldMk cId="2367908361" sldId="261"/>
        </pc:sldMkLst>
        <pc:spChg chg="mod">
          <ac:chgData name="Robert Hernandez" userId="S::rhernand1@stevens.edu::9c3478e7-e218-4619-8f68-34af126fbcd3" providerId="AD" clId="Web-{C921E120-57B4-9E28-D04C-640C57A7E521}" dt="2024-01-28T22:30:51.088" v="419" actId="1076"/>
          <ac:spMkLst>
            <pc:docMk/>
            <pc:sldMk cId="2367908361" sldId="261"/>
            <ac:spMk id="2" creationId="{46B5B327-7C5B-8F14-0E29-7E1213C18AF4}"/>
          </ac:spMkLst>
        </pc:spChg>
        <pc:spChg chg="del mod">
          <ac:chgData name="Robert Hernandez" userId="S::rhernand1@stevens.edu::9c3478e7-e218-4619-8f68-34af126fbcd3" providerId="AD" clId="Web-{C921E120-57B4-9E28-D04C-640C57A7E521}" dt="2024-01-28T21:02:35.416" v="60"/>
          <ac:spMkLst>
            <pc:docMk/>
            <pc:sldMk cId="2367908361" sldId="261"/>
            <ac:spMk id="3" creationId="{94772E69-015C-B7AC-75C8-803334E3475A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02:47.354" v="61"/>
          <ac:spMkLst>
            <pc:docMk/>
            <pc:sldMk cId="2367908361" sldId="261"/>
            <ac:spMk id="9" creationId="{BACC6370-2D7E-4714-9D71-7542949D7D5D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02:47.354" v="61"/>
          <ac:spMkLst>
            <pc:docMk/>
            <pc:sldMk cId="2367908361" sldId="261"/>
            <ac:spMk id="11" creationId="{F68B3F68-107C-434F-AA38-110D5EA91B85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02:47.354" v="61"/>
          <ac:spMkLst>
            <pc:docMk/>
            <pc:sldMk cId="2367908361" sldId="261"/>
            <ac:spMk id="13" creationId="{AAD0DBB9-1A4B-4391-81D4-CB19F9AB918A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02:47.354" v="61"/>
          <ac:spMkLst>
            <pc:docMk/>
            <pc:sldMk cId="2367908361" sldId="261"/>
            <ac:spMk id="15" creationId="{063BBA22-50EA-4C4D-BE05-F1CE4E63AA56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04:48.634" v="76"/>
          <ac:spMkLst>
            <pc:docMk/>
            <pc:sldMk cId="2367908361" sldId="261"/>
            <ac:spMk id="20" creationId="{955A2079-FA98-4876-80F0-72364A7D2EA4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17:44.427" v="228"/>
          <ac:spMkLst>
            <pc:docMk/>
            <pc:sldMk cId="2367908361" sldId="261"/>
            <ac:spMk id="25" creationId="{955A2079-FA98-4876-80F0-72364A7D2EA4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18:23.552" v="235"/>
          <ac:spMkLst>
            <pc:docMk/>
            <pc:sldMk cId="2367908361" sldId="261"/>
            <ac:spMk id="27" creationId="{BACC6370-2D7E-4714-9D71-7542949D7D5D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06:35.071" v="105"/>
          <ac:spMkLst>
            <pc:docMk/>
            <pc:sldMk cId="2367908361" sldId="261"/>
            <ac:spMk id="30" creationId="{7D144591-E9E9-4209-8701-3BB48A917D51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18:23.552" v="235"/>
          <ac:spMkLst>
            <pc:docMk/>
            <pc:sldMk cId="2367908361" sldId="261"/>
            <ac:spMk id="32" creationId="{F68B3F68-107C-434F-AA38-110D5EA91B85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18:23.552" v="235"/>
          <ac:spMkLst>
            <pc:docMk/>
            <pc:sldMk cId="2367908361" sldId="261"/>
            <ac:spMk id="34" creationId="{AAD0DBB9-1A4B-4391-81D4-CB19F9AB918A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06:21.259" v="94"/>
          <ac:spMkLst>
            <pc:docMk/>
            <pc:sldMk cId="2367908361" sldId="261"/>
            <ac:spMk id="35" creationId="{1A9F7B4E-B03D-4F64-BE33-00D074458D45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18:23.552" v="235"/>
          <ac:spMkLst>
            <pc:docMk/>
            <pc:sldMk cId="2367908361" sldId="261"/>
            <ac:spMk id="36" creationId="{063BBA22-50EA-4C4D-BE05-F1CE4E63AA56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06:21.259" v="94"/>
          <ac:spMkLst>
            <pc:docMk/>
            <pc:sldMk cId="2367908361" sldId="261"/>
            <ac:spMk id="37" creationId="{7E2BE7F7-CA89-4002-ACCE-A478AEA24F5E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06:24.383" v="96"/>
          <ac:spMkLst>
            <pc:docMk/>
            <pc:sldMk cId="2367908361" sldId="261"/>
            <ac:spMk id="39" creationId="{B95B9BA8-1D69-4796-85F5-B6D0BD52354B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18:14.474" v="232"/>
          <ac:spMkLst>
            <pc:docMk/>
            <pc:sldMk cId="2367908361" sldId="261"/>
            <ac:spMk id="41" creationId="{31293F9B-599E-4871-A414-757225FA346A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18:23.490" v="234"/>
          <ac:spMkLst>
            <pc:docMk/>
            <pc:sldMk cId="2367908361" sldId="261"/>
            <ac:spMk id="42" creationId="{B50AB553-2A96-4A92-96F2-93548E096954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18:14.474" v="232"/>
          <ac:spMkLst>
            <pc:docMk/>
            <pc:sldMk cId="2367908361" sldId="261"/>
            <ac:spMk id="43" creationId="{E5F17139-31EE-46AC-B04F-DBBD852DD6CB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18:46.474" v="236"/>
          <ac:spMkLst>
            <pc:docMk/>
            <pc:sldMk cId="2367908361" sldId="261"/>
            <ac:spMk id="44" creationId="{35DB3719-6FDC-4E5D-891D-FF40B7300F64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18:46.474" v="236"/>
          <ac:spMkLst>
            <pc:docMk/>
            <pc:sldMk cId="2367908361" sldId="261"/>
            <ac:spMk id="46" creationId="{E0CBAC23-2E3F-4A90-BA59-F8299F6A5439}"/>
          </ac:spMkLst>
        </pc:spChg>
        <pc:spChg chg="add del mod">
          <ac:chgData name="Robert Hernandez" userId="S::rhernand1@stevens.edu::9c3478e7-e218-4619-8f68-34af126fbcd3" providerId="AD" clId="Web-{C921E120-57B4-9E28-D04C-640C57A7E521}" dt="2024-01-28T21:04:29.931" v="74"/>
          <ac:spMkLst>
            <pc:docMk/>
            <pc:sldMk cId="2367908361" sldId="261"/>
            <ac:spMk id="57" creationId="{39491A12-36AC-E99C-6D15-BE65DDDA1DA1}"/>
          </ac:spMkLst>
        </pc:spChg>
        <pc:spChg chg="add del mod">
          <ac:chgData name="Robert Hernandez" userId="S::rhernand1@stevens.edu::9c3478e7-e218-4619-8f68-34af126fbcd3" providerId="AD" clId="Web-{C921E120-57B4-9E28-D04C-640C57A7E521}" dt="2024-01-28T21:17:12.584" v="219"/>
          <ac:spMkLst>
            <pc:docMk/>
            <pc:sldMk cId="2367908361" sldId="261"/>
            <ac:spMk id="940" creationId="{2E338B09-7F97-FBB6-1C11-AB3E548A9B7E}"/>
          </ac:spMkLst>
        </pc:spChg>
        <pc:grpChg chg="add del">
          <ac:chgData name="Robert Hernandez" userId="S::rhernand1@stevens.edu::9c3478e7-e218-4619-8f68-34af126fbcd3" providerId="AD" clId="Web-{C921E120-57B4-9E28-D04C-640C57A7E521}" dt="2024-01-28T21:18:14.474" v="232"/>
          <ac:grpSpMkLst>
            <pc:docMk/>
            <pc:sldMk cId="2367908361" sldId="261"/>
            <ac:grpSpMk id="45" creationId="{53883AA7-7F86-41F8-A1D8-06E9886E7632}"/>
          </ac:grpSpMkLst>
        </pc:grpChg>
        <pc:grpChg chg="add del">
          <ac:chgData name="Robert Hernandez" userId="S::rhernand1@stevens.edu::9c3478e7-e218-4619-8f68-34af126fbcd3" providerId="AD" clId="Web-{C921E120-57B4-9E28-D04C-640C57A7E521}" dt="2024-01-28T21:18:14.474" v="232"/>
          <ac:grpSpMkLst>
            <pc:docMk/>
            <pc:sldMk cId="2367908361" sldId="261"/>
            <ac:grpSpMk id="49" creationId="{71A8B53C-ED2D-4081-AC0C-F87A9D4B3AFD}"/>
          </ac:grpSpMkLst>
        </pc:grpChg>
        <pc:graphicFrameChg chg="add del mod modGraphic">
          <ac:chgData name="Robert Hernandez" userId="S::rhernand1@stevens.edu::9c3478e7-e218-4619-8f68-34af126fbcd3" providerId="AD" clId="Web-{C921E120-57B4-9E28-D04C-640C57A7E521}" dt="2024-01-28T21:18:56.646" v="241" actId="20577"/>
          <ac:graphicFrameMkLst>
            <pc:docMk/>
            <pc:sldMk cId="2367908361" sldId="261"/>
            <ac:graphicFrameMk id="5" creationId="{1A6525D9-33ED-A55D-27D7-612198CDFFBC}"/>
          </ac:graphicFrameMkLst>
        </pc:graphicFrameChg>
        <pc:picChg chg="add del">
          <ac:chgData name="Robert Hernandez" userId="S::rhernand1@stevens.edu::9c3478e7-e218-4619-8f68-34af126fbcd3" providerId="AD" clId="Web-{C921E120-57B4-9E28-D04C-640C57A7E521}" dt="2024-01-28T21:18:23.490" v="234"/>
          <ac:picMkLst>
            <pc:docMk/>
            <pc:sldMk cId="2367908361" sldId="261"/>
            <ac:picMk id="38" creationId="{9E3C33A5-B507-3E25-0807-8EE3EA3A5CCA}"/>
          </ac:picMkLst>
        </pc:picChg>
      </pc:sldChg>
      <pc:sldChg chg="addSp delSp modSp new mod ord setBg setClrOvrMap">
        <pc:chgData name="Robert Hernandez" userId="S::rhernand1@stevens.edu::9c3478e7-e218-4619-8f68-34af126fbcd3" providerId="AD" clId="Web-{C921E120-57B4-9E28-D04C-640C57A7E521}" dt="2024-01-28T21:20:48.207" v="275" actId="20577"/>
        <pc:sldMkLst>
          <pc:docMk/>
          <pc:sldMk cId="1552554140" sldId="262"/>
        </pc:sldMkLst>
        <pc:spChg chg="mod">
          <ac:chgData name="Robert Hernandez" userId="S::rhernand1@stevens.edu::9c3478e7-e218-4619-8f68-34af126fbcd3" providerId="AD" clId="Web-{C921E120-57B4-9E28-D04C-640C57A7E521}" dt="2024-01-28T21:10:26.210" v="159" actId="20577"/>
          <ac:spMkLst>
            <pc:docMk/>
            <pc:sldMk cId="1552554140" sldId="262"/>
            <ac:spMk id="2" creationId="{8DA8C942-C451-75A2-BFBF-8317F8215D4E}"/>
          </ac:spMkLst>
        </pc:spChg>
        <pc:spChg chg="mod">
          <ac:chgData name="Robert Hernandez" userId="S::rhernand1@stevens.edu::9c3478e7-e218-4619-8f68-34af126fbcd3" providerId="AD" clId="Web-{C921E120-57B4-9E28-D04C-640C57A7E521}" dt="2024-01-28T21:10:20.554" v="158"/>
          <ac:spMkLst>
            <pc:docMk/>
            <pc:sldMk cId="1552554140" sldId="262"/>
            <ac:spMk id="3" creationId="{E1213353-EF2E-2089-CE3A-6BF2AC18872F}"/>
          </ac:spMkLst>
        </pc:spChg>
        <pc:spChg chg="add mod">
          <ac:chgData name="Robert Hernandez" userId="S::rhernand1@stevens.edu::9c3478e7-e218-4619-8f68-34af126fbcd3" providerId="AD" clId="Web-{C921E120-57B4-9E28-D04C-640C57A7E521}" dt="2024-01-28T21:20:48.207" v="275" actId="20577"/>
          <ac:spMkLst>
            <pc:docMk/>
            <pc:sldMk cId="1552554140" sldId="262"/>
            <ac:spMk id="4" creationId="{9A4E50E9-8A87-3BCD-948E-072B25FF6F21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10:20.554" v="158"/>
          <ac:spMkLst>
            <pc:docMk/>
            <pc:sldMk cId="1552554140" sldId="262"/>
            <ac:spMk id="9" creationId="{3ECBE1F1-D69B-4AFA-ABD5-8E41720EF6DE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10:20.554" v="158"/>
          <ac:spMkLst>
            <pc:docMk/>
            <pc:sldMk cId="1552554140" sldId="262"/>
            <ac:spMk id="11" creationId="{603A6265-E10C-4B85-9C20-E75FCAF9CC63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10:50.241" v="160"/>
          <ac:spMkLst>
            <pc:docMk/>
            <pc:sldMk cId="1552554140" sldId="262"/>
            <ac:spMk id="16" creationId="{9228552E-C8B1-4A80-8448-0787CE0FC704}"/>
          </ac:spMkLst>
        </pc:spChg>
        <pc:spChg chg="add">
          <ac:chgData name="Robert Hernandez" userId="S::rhernand1@stevens.edu::9c3478e7-e218-4619-8f68-34af126fbcd3" providerId="AD" clId="Web-{C921E120-57B4-9E28-D04C-640C57A7E521}" dt="2024-01-28T21:10:50.241" v="160"/>
          <ac:spMkLst>
            <pc:docMk/>
            <pc:sldMk cId="1552554140" sldId="262"/>
            <ac:spMk id="21" creationId="{9228552E-C8B1-4A80-8448-0787CE0FC704}"/>
          </ac:spMkLst>
        </pc:spChg>
        <pc:picChg chg="add mod">
          <ac:chgData name="Robert Hernandez" userId="S::rhernand1@stevens.edu::9c3478e7-e218-4619-8f68-34af126fbcd3" providerId="AD" clId="Web-{C921E120-57B4-9E28-D04C-640C57A7E521}" dt="2024-01-28T21:10:20.554" v="158"/>
          <ac:picMkLst>
            <pc:docMk/>
            <pc:sldMk cId="1552554140" sldId="262"/>
            <ac:picMk id="5" creationId="{716AF455-B41B-3394-1FEA-10061A4BFA4C}"/>
          </ac:picMkLst>
        </pc:picChg>
      </pc:sldChg>
      <pc:sldChg chg="addSp delSp modSp new mod setBg">
        <pc:chgData name="Robert Hernandez" userId="S::rhernand1@stevens.edu::9c3478e7-e218-4619-8f68-34af126fbcd3" providerId="AD" clId="Web-{C921E120-57B4-9E28-D04C-640C57A7E521}" dt="2024-01-28T22:29:43.805" v="418" actId="20577"/>
        <pc:sldMkLst>
          <pc:docMk/>
          <pc:sldMk cId="45379518" sldId="263"/>
        </pc:sldMkLst>
        <pc:spChg chg="mod">
          <ac:chgData name="Robert Hernandez" userId="S::rhernand1@stevens.edu::9c3478e7-e218-4619-8f68-34af126fbcd3" providerId="AD" clId="Web-{C921E120-57B4-9E28-D04C-640C57A7E521}" dt="2024-01-28T22:29:43.805" v="418" actId="20577"/>
          <ac:spMkLst>
            <pc:docMk/>
            <pc:sldMk cId="45379518" sldId="263"/>
            <ac:spMk id="2" creationId="{5C6038FD-3FA1-AB18-A8E3-EC8FE121E327}"/>
          </ac:spMkLst>
        </pc:spChg>
        <pc:spChg chg="add del mod">
          <ac:chgData name="Robert Hernandez" userId="S::rhernand1@stevens.edu::9c3478e7-e218-4619-8f68-34af126fbcd3" providerId="AD" clId="Web-{C921E120-57B4-9E28-D04C-640C57A7E521}" dt="2024-01-28T21:13:24.193" v="190"/>
          <ac:spMkLst>
            <pc:docMk/>
            <pc:sldMk cId="45379518" sldId="263"/>
            <ac:spMk id="3" creationId="{20932C62-1D2C-949F-A5DA-B1A75B4837DF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15:10.007" v="196"/>
          <ac:spMkLst>
            <pc:docMk/>
            <pc:sldMk cId="45379518" sldId="263"/>
            <ac:spMk id="15" creationId="{955A2079-FA98-4876-80F0-72364A7D2EA4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15:51.131" v="200"/>
          <ac:spMkLst>
            <pc:docMk/>
            <pc:sldMk cId="45379518" sldId="263"/>
            <ac:spMk id="16" creationId="{BACC6370-2D7E-4714-9D71-7542949D7D5D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15:51.131" v="200"/>
          <ac:spMkLst>
            <pc:docMk/>
            <pc:sldMk cId="45379518" sldId="263"/>
            <ac:spMk id="17" creationId="{F68B3F68-107C-434F-AA38-110D5EA91B85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14:46.038" v="194"/>
          <ac:spMkLst>
            <pc:docMk/>
            <pc:sldMk cId="45379518" sldId="263"/>
            <ac:spMk id="18" creationId="{2659FDB4-FCBE-4A89-B46D-43D4FA54464D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15:51.131" v="200"/>
          <ac:spMkLst>
            <pc:docMk/>
            <pc:sldMk cId="45379518" sldId="263"/>
            <ac:spMk id="22" creationId="{AAD0DBB9-1A4B-4391-81D4-CB19F9AB918A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1:15:51.131" v="200"/>
          <ac:spMkLst>
            <pc:docMk/>
            <pc:sldMk cId="45379518" sldId="263"/>
            <ac:spMk id="24" creationId="{063BBA22-50EA-4C4D-BE05-F1CE4E63AA56}"/>
          </ac:spMkLst>
        </pc:spChg>
        <pc:spChg chg="add">
          <ac:chgData name="Robert Hernandez" userId="S::rhernand1@stevens.edu::9c3478e7-e218-4619-8f68-34af126fbcd3" providerId="AD" clId="Web-{C921E120-57B4-9E28-D04C-640C57A7E521}" dt="2024-01-28T21:15:51.163" v="201"/>
          <ac:spMkLst>
            <pc:docMk/>
            <pc:sldMk cId="45379518" sldId="263"/>
            <ac:spMk id="26" creationId="{955A2079-FA98-4876-80F0-72364A7D2EA4}"/>
          </ac:spMkLst>
        </pc:spChg>
        <pc:graphicFrameChg chg="add del">
          <ac:chgData name="Robert Hernandez" userId="S::rhernand1@stevens.edu::9c3478e7-e218-4619-8f68-34af126fbcd3" providerId="AD" clId="Web-{C921E120-57B4-9E28-D04C-640C57A7E521}" dt="2024-01-28T21:12:55.428" v="183"/>
          <ac:graphicFrameMkLst>
            <pc:docMk/>
            <pc:sldMk cId="45379518" sldId="263"/>
            <ac:graphicFrameMk id="5" creationId="{E05843C2-5516-8C19-D8C9-E4DAE75473B0}"/>
          </ac:graphicFrameMkLst>
        </pc:graphicFrameChg>
        <pc:graphicFrameChg chg="add del">
          <ac:chgData name="Robert Hernandez" userId="S::rhernand1@stevens.edu::9c3478e7-e218-4619-8f68-34af126fbcd3" providerId="AD" clId="Web-{C921E120-57B4-9E28-D04C-640C57A7E521}" dt="2024-01-28T21:12:58.506" v="185"/>
          <ac:graphicFrameMkLst>
            <pc:docMk/>
            <pc:sldMk cId="45379518" sldId="263"/>
            <ac:graphicFrameMk id="7" creationId="{2EFE09F4-3CC3-DDB2-466D-3CA007E10BFA}"/>
          </ac:graphicFrameMkLst>
        </pc:graphicFrameChg>
        <pc:graphicFrameChg chg="add del">
          <ac:chgData name="Robert Hernandez" userId="S::rhernand1@stevens.edu::9c3478e7-e218-4619-8f68-34af126fbcd3" providerId="AD" clId="Web-{C921E120-57B4-9E28-D04C-640C57A7E521}" dt="2024-01-28T21:13:19.943" v="187"/>
          <ac:graphicFrameMkLst>
            <pc:docMk/>
            <pc:sldMk cId="45379518" sldId="263"/>
            <ac:graphicFrameMk id="9" creationId="{0F08575C-806F-B07F-8289-5751E31EFE41}"/>
          </ac:graphicFrameMkLst>
        </pc:graphicFrameChg>
        <pc:graphicFrameChg chg="add del">
          <ac:chgData name="Robert Hernandez" userId="S::rhernand1@stevens.edu::9c3478e7-e218-4619-8f68-34af126fbcd3" providerId="AD" clId="Web-{C921E120-57B4-9E28-D04C-640C57A7E521}" dt="2024-01-28T21:13:24.162" v="189"/>
          <ac:graphicFrameMkLst>
            <pc:docMk/>
            <pc:sldMk cId="45379518" sldId="263"/>
            <ac:graphicFrameMk id="11" creationId="{EBF24210-6111-5856-A87C-2AB531793DE1}"/>
          </ac:graphicFrameMkLst>
        </pc:graphicFrameChg>
        <pc:graphicFrameChg chg="add mod modGraphic">
          <ac:chgData name="Robert Hernandez" userId="S::rhernand1@stevens.edu::9c3478e7-e218-4619-8f68-34af126fbcd3" providerId="AD" clId="Web-{C921E120-57B4-9E28-D04C-640C57A7E521}" dt="2024-01-28T21:16:21.256" v="202" actId="1076"/>
          <ac:graphicFrameMkLst>
            <pc:docMk/>
            <pc:sldMk cId="45379518" sldId="263"/>
            <ac:graphicFrameMk id="13" creationId="{0F08575C-806F-B07F-8289-5751E31EFE41}"/>
          </ac:graphicFrameMkLst>
        </pc:graphicFrameChg>
        <pc:graphicFrameChg chg="add del">
          <ac:chgData name="Robert Hernandez" userId="S::rhernand1@stevens.edu::9c3478e7-e218-4619-8f68-34af126fbcd3" providerId="AD" clId="Web-{C921E120-57B4-9E28-D04C-640C57A7E521}" dt="2024-01-28T21:14:00.460" v="192"/>
          <ac:graphicFrameMkLst>
            <pc:docMk/>
            <pc:sldMk cId="45379518" sldId="263"/>
            <ac:graphicFrameMk id="67" creationId="{2F939371-43E2-D1B4-639A-B68CF3439255}"/>
          </ac:graphicFrameMkLst>
        </pc:graphicFrameChg>
        <pc:cxnChg chg="add del">
          <ac:chgData name="Robert Hernandez" userId="S::rhernand1@stevens.edu::9c3478e7-e218-4619-8f68-34af126fbcd3" providerId="AD" clId="Web-{C921E120-57B4-9E28-D04C-640C57A7E521}" dt="2024-01-28T21:14:46.038" v="194"/>
          <ac:cxnSpMkLst>
            <pc:docMk/>
            <pc:sldMk cId="45379518" sldId="263"/>
            <ac:cxnSpMk id="20" creationId="{C8F51B3F-8331-4E4A-AE96-D47B1006EEAD}"/>
          </ac:cxnSpMkLst>
        </pc:cxnChg>
      </pc:sldChg>
      <pc:sldChg chg="addSp delSp modSp new mod setBg">
        <pc:chgData name="Robert Hernandez" userId="S::rhernand1@stevens.edu::9c3478e7-e218-4619-8f68-34af126fbcd3" providerId="AD" clId="Web-{C921E120-57B4-9E28-D04C-640C57A7E521}" dt="2024-01-28T22:29:01.586" v="408" actId="1076"/>
        <pc:sldMkLst>
          <pc:docMk/>
          <pc:sldMk cId="2202887823" sldId="264"/>
        </pc:sldMkLst>
        <pc:spChg chg="add del mod">
          <ac:chgData name="Robert Hernandez" userId="S::rhernand1@stevens.edu::9c3478e7-e218-4619-8f68-34af126fbcd3" providerId="AD" clId="Web-{C921E120-57B4-9E28-D04C-640C57A7E521}" dt="2024-01-28T22:28:57.414" v="407" actId="1076"/>
          <ac:spMkLst>
            <pc:docMk/>
            <pc:sldMk cId="2202887823" sldId="264"/>
            <ac:spMk id="2" creationId="{355E4928-201B-9B45-7D72-2B200FFF7769}"/>
          </ac:spMkLst>
        </pc:spChg>
        <pc:spChg chg="mod ord">
          <ac:chgData name="Robert Hernandez" userId="S::rhernand1@stevens.edu::9c3478e7-e218-4619-8f68-34af126fbcd3" providerId="AD" clId="Web-{C921E120-57B4-9E28-D04C-640C57A7E521}" dt="2024-01-28T22:29:01.586" v="408" actId="1076"/>
          <ac:spMkLst>
            <pc:docMk/>
            <pc:sldMk cId="2202887823" sldId="264"/>
            <ac:spMk id="3" creationId="{C52246E0-BC16-A2CC-CA98-DAEE26C0F669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2:25:42.223" v="355"/>
          <ac:spMkLst>
            <pc:docMk/>
            <pc:sldMk cId="2202887823" sldId="264"/>
            <ac:spMk id="10" creationId="{A3363022-C969-41E9-8EB2-E4C94908C1FA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2:25:42.223" v="355"/>
          <ac:spMkLst>
            <pc:docMk/>
            <pc:sldMk cId="2202887823" sldId="264"/>
            <ac:spMk id="12" creationId="{8D1AD6B3-BE88-4CEB-BA17-790657CC4729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2:26:10.490" v="359"/>
          <ac:spMkLst>
            <pc:docMk/>
            <pc:sldMk cId="2202887823" sldId="264"/>
            <ac:spMk id="22" creationId="{12609869-9E80-471B-A487-A53288E0E791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2:26:10.490" v="359"/>
          <ac:spMkLst>
            <pc:docMk/>
            <pc:sldMk cId="2202887823" sldId="264"/>
            <ac:spMk id="24" creationId="{7004738A-9D34-43E8-97D2-CA0EED4F8BE0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2:26:10.490" v="359"/>
          <ac:spMkLst>
            <pc:docMk/>
            <pc:sldMk cId="2202887823" sldId="264"/>
            <ac:spMk id="26" creationId="{B8B8D07F-F13E-443E-BA68-2D26672D76B9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2:26:10.490" v="359"/>
          <ac:spMkLst>
            <pc:docMk/>
            <pc:sldMk cId="2202887823" sldId="264"/>
            <ac:spMk id="28" creationId="{2813A4FA-24A5-41ED-A534-3807D1B2F344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2:26:10.490" v="359"/>
          <ac:spMkLst>
            <pc:docMk/>
            <pc:sldMk cId="2202887823" sldId="264"/>
            <ac:spMk id="30" creationId="{C3944F27-CA70-4E84-A51A-E6BF89558979}"/>
          </ac:spMkLst>
        </pc:spChg>
        <pc:spChg chg="add">
          <ac:chgData name="Robert Hernandez" userId="S::rhernand1@stevens.edu::9c3478e7-e218-4619-8f68-34af126fbcd3" providerId="AD" clId="Web-{C921E120-57B4-9E28-D04C-640C57A7E521}" dt="2024-01-28T22:28:03.491" v="397"/>
          <ac:spMkLst>
            <pc:docMk/>
            <pc:sldMk cId="2202887823" sldId="264"/>
            <ac:spMk id="46" creationId="{1E020063-2385-44AC-BD67-258E1F0B9FCE}"/>
          </ac:spMkLst>
        </pc:spChg>
        <pc:spChg chg="add">
          <ac:chgData name="Robert Hernandez" userId="S::rhernand1@stevens.edu::9c3478e7-e218-4619-8f68-34af126fbcd3" providerId="AD" clId="Web-{C921E120-57B4-9E28-D04C-640C57A7E521}" dt="2024-01-28T22:28:03.491" v="397"/>
          <ac:spMkLst>
            <pc:docMk/>
            <pc:sldMk cId="2202887823" sldId="264"/>
            <ac:spMk id="47" creationId="{7E014A0B-5338-4077-AFE9-A90D04D4492B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2:27:57.601" v="394"/>
          <ac:spMkLst>
            <pc:docMk/>
            <pc:sldMk cId="2202887823" sldId="264"/>
            <ac:spMk id="49" creationId="{1E020063-2385-44AC-BD67-258E1F0B9FCE}"/>
          </ac:spMkLst>
        </pc:spChg>
        <pc:spChg chg="add del">
          <ac:chgData name="Robert Hernandez" userId="S::rhernand1@stevens.edu::9c3478e7-e218-4619-8f68-34af126fbcd3" providerId="AD" clId="Web-{C921E120-57B4-9E28-D04C-640C57A7E521}" dt="2024-01-28T22:27:57.601" v="394"/>
          <ac:spMkLst>
            <pc:docMk/>
            <pc:sldMk cId="2202887823" sldId="264"/>
            <ac:spMk id="51" creationId="{7E014A0B-5338-4077-AFE9-A90D04D4492B}"/>
          </ac:spMkLst>
        </pc:spChg>
        <pc:grpChg chg="add del">
          <ac:chgData name="Robert Hernandez" userId="S::rhernand1@stevens.edu::9c3478e7-e218-4619-8f68-34af126fbcd3" providerId="AD" clId="Web-{C921E120-57B4-9E28-D04C-640C57A7E521}" dt="2024-01-28T22:25:42.223" v="355"/>
          <ac:grpSpMkLst>
            <pc:docMk/>
            <pc:sldMk cId="2202887823" sldId="264"/>
            <ac:grpSpMk id="14" creationId="{89D1390B-7E13-4B4F-9CB2-391063412E54}"/>
          </ac:grpSpMkLst>
        </pc:grpChg>
        <pc:grpChg chg="add del">
          <ac:chgData name="Robert Hernandez" userId="S::rhernand1@stevens.edu::9c3478e7-e218-4619-8f68-34af126fbcd3" providerId="AD" clId="Web-{C921E120-57B4-9E28-D04C-640C57A7E521}" dt="2024-01-28T22:26:34.849" v="368"/>
          <ac:grpSpMkLst>
            <pc:docMk/>
            <pc:sldMk cId="2202887823" sldId="264"/>
            <ac:grpSpMk id="35" creationId="{C54A2A4D-19EF-3552-F383-6AD9587C8AFC}"/>
          </ac:grpSpMkLst>
        </pc:grpChg>
        <pc:grpChg chg="add del">
          <ac:chgData name="Robert Hernandez" userId="S::rhernand1@stevens.edu::9c3478e7-e218-4619-8f68-34af126fbcd3" providerId="AD" clId="Web-{C921E120-57B4-9E28-D04C-640C57A7E521}" dt="2024-01-28T22:28:03.491" v="397"/>
          <ac:grpSpMkLst>
            <pc:docMk/>
            <pc:sldMk cId="2202887823" sldId="264"/>
            <ac:grpSpMk id="42" creationId="{C54A2A4D-19EF-3552-F383-6AD9587C8AFC}"/>
          </ac:grpSpMkLst>
        </pc:grpChg>
        <pc:grpChg chg="add">
          <ac:chgData name="Robert Hernandez" userId="S::rhernand1@stevens.edu::9c3478e7-e218-4619-8f68-34af126fbcd3" providerId="AD" clId="Web-{C921E120-57B4-9E28-D04C-640C57A7E521}" dt="2024-01-28T22:28:03.491" v="397"/>
          <ac:grpSpMkLst>
            <pc:docMk/>
            <pc:sldMk cId="2202887823" sldId="264"/>
            <ac:grpSpMk id="48" creationId="{78127680-150F-4A90-9950-F66392578116}"/>
          </ac:grpSpMkLst>
        </pc:grpChg>
        <pc:grpChg chg="add">
          <ac:chgData name="Robert Hernandez" userId="S::rhernand1@stevens.edu::9c3478e7-e218-4619-8f68-34af126fbcd3" providerId="AD" clId="Web-{C921E120-57B4-9E28-D04C-640C57A7E521}" dt="2024-01-28T22:28:03.491" v="397"/>
          <ac:grpSpMkLst>
            <pc:docMk/>
            <pc:sldMk cId="2202887823" sldId="264"/>
            <ac:grpSpMk id="50" creationId="{466920E5-8640-4C24-A775-8647637094A7}"/>
          </ac:grpSpMkLst>
        </pc:grpChg>
        <pc:grpChg chg="add del">
          <ac:chgData name="Robert Hernandez" userId="S::rhernand1@stevens.edu::9c3478e7-e218-4619-8f68-34af126fbcd3" providerId="AD" clId="Web-{C921E120-57B4-9E28-D04C-640C57A7E521}" dt="2024-01-28T22:27:57.601" v="394"/>
          <ac:grpSpMkLst>
            <pc:docMk/>
            <pc:sldMk cId="2202887823" sldId="264"/>
            <ac:grpSpMk id="53" creationId="{78127680-150F-4A90-9950-F66392578116}"/>
          </ac:grpSpMkLst>
        </pc:grpChg>
        <pc:grpChg chg="add del">
          <ac:chgData name="Robert Hernandez" userId="S::rhernand1@stevens.edu::9c3478e7-e218-4619-8f68-34af126fbcd3" providerId="AD" clId="Web-{C921E120-57B4-9E28-D04C-640C57A7E521}" dt="2024-01-28T22:27:57.601" v="394"/>
          <ac:grpSpMkLst>
            <pc:docMk/>
            <pc:sldMk cId="2202887823" sldId="264"/>
            <ac:grpSpMk id="59" creationId="{466920E5-8640-4C24-A775-8647637094A7}"/>
          </ac:grpSpMkLst>
        </pc:grpChg>
        <pc:grpChg chg="add del">
          <ac:chgData name="Robert Hernandez" userId="S::rhernand1@stevens.edu::9c3478e7-e218-4619-8f68-34af126fbcd3" providerId="AD" clId="Web-{C921E120-57B4-9E28-D04C-640C57A7E521}" dt="2024-01-28T22:27:59.991" v="396"/>
          <ac:grpSpMkLst>
            <pc:docMk/>
            <pc:sldMk cId="2202887823" sldId="264"/>
            <ac:grpSpMk id="65" creationId="{16C73AF9-0D33-5C66-5D79-0D0129904B31}"/>
          </ac:grpSpMkLst>
        </pc:grpChg>
        <pc:picChg chg="add mod">
          <ac:chgData name="Robert Hernandez" userId="S::rhernand1@stevens.edu::9c3478e7-e218-4619-8f68-34af126fbcd3" providerId="AD" clId="Web-{C921E120-57B4-9E28-D04C-640C57A7E521}" dt="2024-01-28T22:28:16.601" v="400" actId="1076"/>
          <ac:picMkLst>
            <pc:docMk/>
            <pc:sldMk cId="2202887823" sldId="264"/>
            <ac:picMk id="7" creationId="{46C29485-3B90-7215-C7AB-71F84F2B2395}"/>
          </ac:picMkLst>
        </pc:picChg>
      </pc:sldChg>
    </pc:docChg>
  </pc:docChgLst>
  <pc:docChgLst>
    <pc:chgData name="Robert Hernandez" userId="S::rhernand1@stevens.edu::9c3478e7-e218-4619-8f68-34af126fbcd3" providerId="AD" clId="Web-{F4453D7E-4809-94C8-2431-42367C6DA0AC}"/>
    <pc:docChg chg="addSld modSld">
      <pc:chgData name="Robert Hernandez" userId="S::rhernand1@stevens.edu::9c3478e7-e218-4619-8f68-34af126fbcd3" providerId="AD" clId="Web-{F4453D7E-4809-94C8-2431-42367C6DA0AC}" dt="2024-01-27T19:22:22.226" v="3" actId="20577"/>
      <pc:docMkLst>
        <pc:docMk/>
      </pc:docMkLst>
      <pc:sldChg chg="modSp new">
        <pc:chgData name="Robert Hernandez" userId="S::rhernand1@stevens.edu::9c3478e7-e218-4619-8f68-34af126fbcd3" providerId="AD" clId="Web-{F4453D7E-4809-94C8-2431-42367C6DA0AC}" dt="2024-01-27T19:22:22.226" v="3" actId="20577"/>
        <pc:sldMkLst>
          <pc:docMk/>
          <pc:sldMk cId="1554106086" sldId="258"/>
        </pc:sldMkLst>
        <pc:spChg chg="mod">
          <ac:chgData name="Robert Hernandez" userId="S::rhernand1@stevens.edu::9c3478e7-e218-4619-8f68-34af126fbcd3" providerId="AD" clId="Web-{F4453D7E-4809-94C8-2431-42367C6DA0AC}" dt="2024-01-27T19:22:22.226" v="3" actId="20577"/>
          <ac:spMkLst>
            <pc:docMk/>
            <pc:sldMk cId="1554106086" sldId="258"/>
            <ac:spMk id="3" creationId="{76507029-6C51-8C46-01B1-98F1335BBED2}"/>
          </ac:spMkLst>
        </pc:spChg>
      </pc:sldChg>
    </pc:docChg>
  </pc:docChgLst>
  <pc:docChgLst>
    <pc:chgData name="Robert Hernandez" userId="S::rhernand1@stevens.edu::9c3478e7-e218-4619-8f68-34af126fbcd3" providerId="AD" clId="Web-{8BD3BE15-A1B2-B4A8-D52C-6B7C6B7F77B5}"/>
    <pc:docChg chg="modSld">
      <pc:chgData name="Robert Hernandez" userId="S::rhernand1@stevens.edu::9c3478e7-e218-4619-8f68-34af126fbcd3" providerId="AD" clId="Web-{8BD3BE15-A1B2-B4A8-D52C-6B7C6B7F77B5}" dt="2024-01-30T03:22:29.993" v="52" actId="1076"/>
      <pc:docMkLst>
        <pc:docMk/>
      </pc:docMkLst>
      <pc:sldChg chg="modSp">
        <pc:chgData name="Robert Hernandez" userId="S::rhernand1@stevens.edu::9c3478e7-e218-4619-8f68-34af126fbcd3" providerId="AD" clId="Web-{8BD3BE15-A1B2-B4A8-D52C-6B7C6B7F77B5}" dt="2024-01-30T03:22:29.993" v="52" actId="1076"/>
        <pc:sldMkLst>
          <pc:docMk/>
          <pc:sldMk cId="2202887823" sldId="264"/>
        </pc:sldMkLst>
        <pc:spChg chg="mod">
          <ac:chgData name="Robert Hernandez" userId="S::rhernand1@stevens.edu::9c3478e7-e218-4619-8f68-34af126fbcd3" providerId="AD" clId="Web-{8BD3BE15-A1B2-B4A8-D52C-6B7C6B7F77B5}" dt="2024-01-30T03:22:27.728" v="51" actId="1076"/>
          <ac:spMkLst>
            <pc:docMk/>
            <pc:sldMk cId="2202887823" sldId="264"/>
            <ac:spMk id="3" creationId="{C52246E0-BC16-A2CC-CA98-DAEE26C0F669}"/>
          </ac:spMkLst>
        </pc:spChg>
        <pc:picChg chg="mod">
          <ac:chgData name="Robert Hernandez" userId="S::rhernand1@stevens.edu::9c3478e7-e218-4619-8f68-34af126fbcd3" providerId="AD" clId="Web-{8BD3BE15-A1B2-B4A8-D52C-6B7C6B7F77B5}" dt="2024-01-30T03:22:29.993" v="52" actId="1076"/>
          <ac:picMkLst>
            <pc:docMk/>
            <pc:sldMk cId="2202887823" sldId="264"/>
            <ac:picMk id="7" creationId="{46C29485-3B90-7215-C7AB-71F84F2B2395}"/>
          </ac:picMkLst>
        </pc:picChg>
      </pc:sldChg>
    </pc:docChg>
  </pc:docChgLst>
  <pc:docChgLst>
    <pc:chgData name="Robert Hernandez" userId="S::rhernand1@stevens.edu::9c3478e7-e218-4619-8f68-34af126fbcd3" providerId="AD" clId="Web-{B72BC3A4-E104-AF23-928C-D2A3CEDAD30E}"/>
    <pc:docChg chg="addSld modSld">
      <pc:chgData name="Robert Hernandez" userId="S::rhernand1@stevens.edu::9c3478e7-e218-4619-8f68-34af126fbcd3" providerId="AD" clId="Web-{B72BC3A4-E104-AF23-928C-D2A3CEDAD30E}" dt="2024-01-28T17:06:38.685" v="230" actId="1076"/>
      <pc:docMkLst>
        <pc:docMk/>
      </pc:docMkLst>
      <pc:sldChg chg="addSp delSp modSp mod setBg setClrOvrMap">
        <pc:chgData name="Robert Hernandez" userId="S::rhernand1@stevens.edu::9c3478e7-e218-4619-8f68-34af126fbcd3" providerId="AD" clId="Web-{B72BC3A4-E104-AF23-928C-D2A3CEDAD30E}" dt="2024-01-28T17:05:06.229" v="222" actId="1076"/>
        <pc:sldMkLst>
          <pc:docMk/>
          <pc:sldMk cId="109857222" sldId="256"/>
        </pc:sldMkLst>
        <pc:spChg chg="mod">
          <ac:chgData name="Robert Hernandez" userId="S::rhernand1@stevens.edu::9c3478e7-e218-4619-8f68-34af126fbcd3" providerId="AD" clId="Web-{B72BC3A4-E104-AF23-928C-D2A3CEDAD30E}" dt="2024-01-28T17:05:06.229" v="222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obert Hernandez" userId="S::rhernand1@stevens.edu::9c3478e7-e218-4619-8f68-34af126fbcd3" providerId="AD" clId="Web-{B72BC3A4-E104-AF23-928C-D2A3CEDAD30E}" dt="2024-01-28T17:05:01.885" v="221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Robert Hernandez" userId="S::rhernand1@stevens.edu::9c3478e7-e218-4619-8f68-34af126fbcd3" providerId="AD" clId="Web-{B72BC3A4-E104-AF23-928C-D2A3CEDAD30E}" dt="2024-01-28T17:04:52.072" v="217" actId="20577"/>
          <ac:spMkLst>
            <pc:docMk/>
            <pc:sldMk cId="109857222" sldId="256"/>
            <ac:spMk id="4" creationId="{4064410E-1019-A240-0296-70D74E8B4EE8}"/>
          </ac:spMkLst>
        </pc:spChg>
        <pc:spChg chg="add del">
          <ac:chgData name="Robert Hernandez" userId="S::rhernand1@stevens.edu::9c3478e7-e218-4619-8f68-34af126fbcd3" providerId="AD" clId="Web-{B72BC3A4-E104-AF23-928C-D2A3CEDAD30E}" dt="2024-01-28T16:51:05.495" v="60"/>
          <ac:spMkLst>
            <pc:docMk/>
            <pc:sldMk cId="109857222" sldId="256"/>
            <ac:spMk id="6" creationId="{3AD630B4-4CCC-7B1D-1803-DAED942D7E50}"/>
          </ac:spMkLst>
        </pc:spChg>
        <pc:spChg chg="add del">
          <ac:chgData name="Robert Hernandez" userId="S::rhernand1@stevens.edu::9c3478e7-e218-4619-8f68-34af126fbcd3" providerId="AD" clId="Web-{B72BC3A4-E104-AF23-928C-D2A3CEDAD30E}" dt="2024-01-28T16:49:54.883" v="21"/>
          <ac:spMkLst>
            <pc:docMk/>
            <pc:sldMk cId="109857222" sldId="256"/>
            <ac:spMk id="9" creationId="{4D4677D2-D5AC-4CF9-9EED-2B89D0A1C212}"/>
          </ac:spMkLst>
        </pc:spChg>
        <pc:spChg chg="add del">
          <ac:chgData name="Robert Hernandez" userId="S::rhernand1@stevens.edu::9c3478e7-e218-4619-8f68-34af126fbcd3" providerId="AD" clId="Web-{B72BC3A4-E104-AF23-928C-D2A3CEDAD30E}" dt="2024-01-28T16:51:05.495" v="59"/>
          <ac:spMkLst>
            <pc:docMk/>
            <pc:sldMk cId="109857222" sldId="256"/>
            <ac:spMk id="10" creationId="{71B2258F-86CA-4D4D-8270-BC05FCDEBFB3}"/>
          </ac:spMkLst>
        </pc:spChg>
        <pc:spChg chg="add del">
          <ac:chgData name="Robert Hernandez" userId="S::rhernand1@stevens.edu::9c3478e7-e218-4619-8f68-34af126fbcd3" providerId="AD" clId="Web-{B72BC3A4-E104-AF23-928C-D2A3CEDAD30E}" dt="2024-01-28T16:49:54.883" v="21"/>
          <ac:spMkLst>
            <pc:docMk/>
            <pc:sldMk cId="109857222" sldId="256"/>
            <ac:spMk id="11" creationId="{C6D54F7E-825A-4BBA-815F-35CCA8B97786}"/>
          </ac:spMkLst>
        </pc:spChg>
        <pc:spChg chg="add del">
          <ac:chgData name="Robert Hernandez" userId="S::rhernand1@stevens.edu::9c3478e7-e218-4619-8f68-34af126fbcd3" providerId="AD" clId="Web-{B72BC3A4-E104-AF23-928C-D2A3CEDAD30E}" dt="2024-01-28T16:51:22.495" v="62"/>
          <ac:spMkLst>
            <pc:docMk/>
            <pc:sldMk cId="109857222" sldId="256"/>
            <ac:spMk id="12" creationId="{3AD630B4-4CCC-7B1D-1803-DAED942D7E50}"/>
          </ac:spMkLst>
        </pc:spChg>
        <pc:spChg chg="add del">
          <ac:chgData name="Robert Hernandez" userId="S::rhernand1@stevens.edu::9c3478e7-e218-4619-8f68-34af126fbcd3" providerId="AD" clId="Web-{B72BC3A4-E104-AF23-928C-D2A3CEDAD30E}" dt="2024-01-28T16:50:28.056" v="45"/>
          <ac:spMkLst>
            <pc:docMk/>
            <pc:sldMk cId="109857222" sldId="256"/>
            <ac:spMk id="13" creationId="{AF2F604E-43BE-4DC3-B983-E071523364F8}"/>
          </ac:spMkLst>
        </pc:spChg>
        <pc:spChg chg="add del">
          <ac:chgData name="Robert Hernandez" userId="S::rhernand1@stevens.edu::9c3478e7-e218-4619-8f68-34af126fbcd3" providerId="AD" clId="Web-{B72BC3A4-E104-AF23-928C-D2A3CEDAD30E}" dt="2024-01-28T16:50:28.056" v="45"/>
          <ac:spMkLst>
            <pc:docMk/>
            <pc:sldMk cId="109857222" sldId="256"/>
            <ac:spMk id="14" creationId="{0671A8AE-40A1-4631-A6B8-581AFF065482}"/>
          </ac:spMkLst>
        </pc:spChg>
        <pc:spChg chg="add del">
          <ac:chgData name="Robert Hernandez" userId="S::rhernand1@stevens.edu::9c3478e7-e218-4619-8f68-34af126fbcd3" providerId="AD" clId="Web-{B72BC3A4-E104-AF23-928C-D2A3CEDAD30E}" dt="2024-01-28T16:50:28.056" v="45"/>
          <ac:spMkLst>
            <pc:docMk/>
            <pc:sldMk cId="109857222" sldId="256"/>
            <ac:spMk id="15" creationId="{08C9B587-E65E-4B52-B37C-ABEBB6E87928}"/>
          </ac:spMkLst>
        </pc:spChg>
        <pc:spChg chg="add del">
          <ac:chgData name="Robert Hernandez" userId="S::rhernand1@stevens.edu::9c3478e7-e218-4619-8f68-34af126fbcd3" providerId="AD" clId="Web-{B72BC3A4-E104-AF23-928C-D2A3CEDAD30E}" dt="2024-01-28T16:50:28.056" v="45"/>
          <ac:spMkLst>
            <pc:docMk/>
            <pc:sldMk cId="109857222" sldId="256"/>
            <ac:spMk id="17" creationId="{AB58EF07-17C2-48CF-ABB0-EEF1F17CB8F0}"/>
          </ac:spMkLst>
        </pc:spChg>
        <pc:spChg chg="add del">
          <ac:chgData name="Robert Hernandez" userId="S::rhernand1@stevens.edu::9c3478e7-e218-4619-8f68-34af126fbcd3" providerId="AD" clId="Web-{B72BC3A4-E104-AF23-928C-D2A3CEDAD30E}" dt="2024-01-28T16:51:22.495" v="62"/>
          <ac:spMkLst>
            <pc:docMk/>
            <pc:sldMk cId="109857222" sldId="256"/>
            <ac:spMk id="23" creationId="{FB5B0058-AF13-4859-B429-4EDDE2A26F7F}"/>
          </ac:spMkLst>
        </pc:spChg>
        <pc:spChg chg="add del">
          <ac:chgData name="Robert Hernandez" userId="S::rhernand1@stevens.edu::9c3478e7-e218-4619-8f68-34af126fbcd3" providerId="AD" clId="Web-{B72BC3A4-E104-AF23-928C-D2A3CEDAD30E}" dt="2024-01-28T16:51:22.495" v="62"/>
          <ac:spMkLst>
            <pc:docMk/>
            <pc:sldMk cId="109857222" sldId="256"/>
            <ac:spMk id="25" creationId="{1A89CBBC-7743-43D9-A324-25CB472E9B2E}"/>
          </ac:spMkLst>
        </pc:spChg>
        <pc:picChg chg="add del">
          <ac:chgData name="Robert Hernandez" userId="S::rhernand1@stevens.edu::9c3478e7-e218-4619-8f68-34af126fbcd3" providerId="AD" clId="Web-{B72BC3A4-E104-AF23-928C-D2A3CEDAD30E}" dt="2024-01-28T16:49:54.883" v="21"/>
          <ac:picMkLst>
            <pc:docMk/>
            <pc:sldMk cId="109857222" sldId="256"/>
            <ac:picMk id="5" creationId="{1638295D-852C-C0E3-C61A-C12F5517964B}"/>
          </ac:picMkLst>
        </pc:picChg>
        <pc:picChg chg="add mod">
          <ac:chgData name="Robert Hernandez" userId="S::rhernand1@stevens.edu::9c3478e7-e218-4619-8f68-34af126fbcd3" providerId="AD" clId="Web-{B72BC3A4-E104-AF23-928C-D2A3CEDAD30E}" dt="2024-01-28T16:51:22.495" v="62"/>
          <ac:picMkLst>
            <pc:docMk/>
            <pc:sldMk cId="109857222" sldId="256"/>
            <ac:picMk id="7" creationId="{E9579FAB-6917-5264-682F-DF9CBED1CB40}"/>
          </ac:picMkLst>
        </pc:picChg>
        <pc:picChg chg="add del">
          <ac:chgData name="Robert Hernandez" userId="S::rhernand1@stevens.edu::9c3478e7-e218-4619-8f68-34af126fbcd3" providerId="AD" clId="Web-{B72BC3A4-E104-AF23-928C-D2A3CEDAD30E}" dt="2024-01-28T16:50:28.056" v="45"/>
          <ac:picMkLst>
            <pc:docMk/>
            <pc:sldMk cId="109857222" sldId="256"/>
            <ac:picMk id="16" creationId="{3EF3E961-6205-05A5-DF3B-5F6FD1E2D109}"/>
          </ac:picMkLst>
        </pc:picChg>
        <pc:cxnChg chg="add del">
          <ac:chgData name="Robert Hernandez" userId="S::rhernand1@stevens.edu::9c3478e7-e218-4619-8f68-34af126fbcd3" providerId="AD" clId="Web-{B72BC3A4-E104-AF23-928C-D2A3CEDAD30E}" dt="2024-01-28T16:51:05.495" v="60"/>
          <ac:cxnSpMkLst>
            <pc:docMk/>
            <pc:sldMk cId="109857222" sldId="256"/>
            <ac:cxnSpMk id="8" creationId="{49264613-F0F7-08CE-0ADF-98407A64DAE6}"/>
          </ac:cxnSpMkLst>
        </pc:cxnChg>
        <pc:cxnChg chg="add del">
          <ac:chgData name="Robert Hernandez" userId="S::rhernand1@stevens.edu::9c3478e7-e218-4619-8f68-34af126fbcd3" providerId="AD" clId="Web-{B72BC3A4-E104-AF23-928C-D2A3CEDAD30E}" dt="2024-01-28T16:51:22.495" v="62"/>
          <ac:cxnSpMkLst>
            <pc:docMk/>
            <pc:sldMk cId="109857222" sldId="256"/>
            <ac:cxnSpMk id="18" creationId="{49264613-F0F7-08CE-0ADF-98407A64DAE6}"/>
          </ac:cxnSpMkLst>
        </pc:cxnChg>
      </pc:sldChg>
      <pc:sldChg chg="addSp delSp modSp new mod setBg">
        <pc:chgData name="Robert Hernandez" userId="S::rhernand1@stevens.edu::9c3478e7-e218-4619-8f68-34af126fbcd3" providerId="AD" clId="Web-{B72BC3A4-E104-AF23-928C-D2A3CEDAD30E}" dt="2024-01-28T17:06:38.685" v="230" actId="1076"/>
        <pc:sldMkLst>
          <pc:docMk/>
          <pc:sldMk cId="4121430344" sldId="259"/>
        </pc:sldMkLst>
        <pc:spChg chg="del mod">
          <ac:chgData name="Robert Hernandez" userId="S::rhernand1@stevens.edu::9c3478e7-e218-4619-8f68-34af126fbcd3" providerId="AD" clId="Web-{B72BC3A4-E104-AF23-928C-D2A3CEDAD30E}" dt="2024-01-28T17:00:32.184" v="162"/>
          <ac:spMkLst>
            <pc:docMk/>
            <pc:sldMk cId="4121430344" sldId="259"/>
            <ac:spMk id="2" creationId="{DB6CAE32-42DF-B58E-71C1-68FBCB8FB92F}"/>
          </ac:spMkLst>
        </pc:spChg>
        <pc:spChg chg="del">
          <ac:chgData name="Robert Hernandez" userId="S::rhernand1@stevens.edu::9c3478e7-e218-4619-8f68-34af126fbcd3" providerId="AD" clId="Web-{B72BC3A4-E104-AF23-928C-D2A3CEDAD30E}" dt="2024-01-28T16:52:44.295" v="71"/>
          <ac:spMkLst>
            <pc:docMk/>
            <pc:sldMk cId="4121430344" sldId="259"/>
            <ac:spMk id="3" creationId="{4D773D0B-AFDC-4691-BEBB-5A9F60FF6B2E}"/>
          </ac:spMkLst>
        </pc:spChg>
        <pc:spChg chg="add mod ord">
          <ac:chgData name="Robert Hernandez" userId="S::rhernand1@stevens.edu::9c3478e7-e218-4619-8f68-34af126fbcd3" providerId="AD" clId="Web-{B72BC3A4-E104-AF23-928C-D2A3CEDAD30E}" dt="2024-01-28T17:06:38.685" v="230" actId="1076"/>
          <ac:spMkLst>
            <pc:docMk/>
            <pc:sldMk cId="4121430344" sldId="259"/>
            <ac:spMk id="4" creationId="{CBF64E34-DB3A-3C11-D9BA-806E3688BEDD}"/>
          </ac:spMkLst>
        </pc:spChg>
        <pc:spChg chg="add del mod">
          <ac:chgData name="Robert Hernandez" userId="S::rhernand1@stevens.edu::9c3478e7-e218-4619-8f68-34af126fbcd3" providerId="AD" clId="Web-{B72BC3A4-E104-AF23-928C-D2A3CEDAD30E}" dt="2024-01-28T16:59:42.901" v="150"/>
          <ac:spMkLst>
            <pc:docMk/>
            <pc:sldMk cId="4121430344" sldId="259"/>
            <ac:spMk id="6" creationId="{C3B5E573-89CB-4CC2-B794-568DFF8278CF}"/>
          </ac:spMkLst>
        </pc:spChg>
        <pc:spChg chg="add del">
          <ac:chgData name="Robert Hernandez" userId="S::rhernand1@stevens.edu::9c3478e7-e218-4619-8f68-34af126fbcd3" providerId="AD" clId="Web-{B72BC3A4-E104-AF23-928C-D2A3CEDAD30E}" dt="2024-01-28T16:53:04.295" v="75"/>
          <ac:spMkLst>
            <pc:docMk/>
            <pc:sldMk cId="4121430344" sldId="259"/>
            <ac:spMk id="10" creationId="{7350D8B7-495C-7BBB-C584-7C7B0E30EAB3}"/>
          </ac:spMkLst>
        </pc:spChg>
        <pc:spChg chg="add del mod">
          <ac:chgData name="Robert Hernandez" userId="S::rhernand1@stevens.edu::9c3478e7-e218-4619-8f68-34af126fbcd3" providerId="AD" clId="Web-{B72BC3A4-E104-AF23-928C-D2A3CEDAD30E}" dt="2024-01-28T17:00:39.309" v="164"/>
          <ac:spMkLst>
            <pc:docMk/>
            <pc:sldMk cId="4121430344" sldId="259"/>
            <ac:spMk id="11" creationId="{D8E67191-699F-1043-B9C6-67C88E0C4B05}"/>
          </ac:spMkLst>
        </pc:spChg>
        <pc:spChg chg="add del">
          <ac:chgData name="Robert Hernandez" userId="S::rhernand1@stevens.edu::9c3478e7-e218-4619-8f68-34af126fbcd3" providerId="AD" clId="Web-{B72BC3A4-E104-AF23-928C-D2A3CEDAD30E}" dt="2024-01-28T16:57:02.162" v="128"/>
          <ac:spMkLst>
            <pc:docMk/>
            <pc:sldMk cId="4121430344" sldId="259"/>
            <ac:spMk id="24" creationId="{882A0A81-75CA-B26B-3F4D-3399C9C6465C}"/>
          </ac:spMkLst>
        </pc:spChg>
        <pc:spChg chg="add del">
          <ac:chgData name="Robert Hernandez" userId="S::rhernand1@stevens.edu::9c3478e7-e218-4619-8f68-34af126fbcd3" providerId="AD" clId="Web-{B72BC3A4-E104-AF23-928C-D2A3CEDAD30E}" dt="2024-01-28T16:57:21.163" v="133"/>
          <ac:spMkLst>
            <pc:docMk/>
            <pc:sldMk cId="4121430344" sldId="259"/>
            <ac:spMk id="30" creationId="{7ED7575E-88D2-B771-681D-46A7E55415DD}"/>
          </ac:spMkLst>
        </pc:spChg>
        <pc:spChg chg="add del">
          <ac:chgData name="Robert Hernandez" userId="S::rhernand1@stevens.edu::9c3478e7-e218-4619-8f68-34af126fbcd3" providerId="AD" clId="Web-{B72BC3A4-E104-AF23-928C-D2A3CEDAD30E}" dt="2024-01-28T16:59:49.136" v="152"/>
          <ac:spMkLst>
            <pc:docMk/>
            <pc:sldMk cId="4121430344" sldId="259"/>
            <ac:spMk id="39" creationId="{9B47378D-AD27-45D0-8C1C-5B1098DCC068}"/>
          </ac:spMkLst>
        </pc:spChg>
        <pc:spChg chg="add del">
          <ac:chgData name="Robert Hernandez" userId="S::rhernand1@stevens.edu::9c3478e7-e218-4619-8f68-34af126fbcd3" providerId="AD" clId="Web-{B72BC3A4-E104-AF23-928C-D2A3CEDAD30E}" dt="2024-01-28T16:59:49.136" v="152"/>
          <ac:spMkLst>
            <pc:docMk/>
            <pc:sldMk cId="4121430344" sldId="259"/>
            <ac:spMk id="40" creationId="{649C91A9-84E7-4BF0-9026-62F01380D853}"/>
          </ac:spMkLst>
        </pc:spChg>
        <pc:spChg chg="add del">
          <ac:chgData name="Robert Hernandez" userId="S::rhernand1@stevens.edu::9c3478e7-e218-4619-8f68-34af126fbcd3" providerId="AD" clId="Web-{B72BC3A4-E104-AF23-928C-D2A3CEDAD30E}" dt="2024-01-28T16:59:56.245" v="153"/>
          <ac:spMkLst>
            <pc:docMk/>
            <pc:sldMk cId="4121430344" sldId="259"/>
            <ac:spMk id="45" creationId="{327D73B4-9F5C-4A64-A179-51B9500CB8B5}"/>
          </ac:spMkLst>
        </pc:spChg>
        <pc:spChg chg="add del">
          <ac:chgData name="Robert Hernandez" userId="S::rhernand1@stevens.edu::9c3478e7-e218-4619-8f68-34af126fbcd3" providerId="AD" clId="Web-{B72BC3A4-E104-AF23-928C-D2A3CEDAD30E}" dt="2024-01-28T16:59:56.245" v="153"/>
          <ac:spMkLst>
            <pc:docMk/>
            <pc:sldMk cId="4121430344" sldId="259"/>
            <ac:spMk id="47" creationId="{C1F06963-6374-4B48-844F-071A9BAAAE02}"/>
          </ac:spMkLst>
        </pc:spChg>
        <pc:spChg chg="add del">
          <ac:chgData name="Robert Hernandez" userId="S::rhernand1@stevens.edu::9c3478e7-e218-4619-8f68-34af126fbcd3" providerId="AD" clId="Web-{B72BC3A4-E104-AF23-928C-D2A3CEDAD30E}" dt="2024-01-28T16:59:56.245" v="153"/>
          <ac:spMkLst>
            <pc:docMk/>
            <pc:sldMk cId="4121430344" sldId="259"/>
            <ac:spMk id="53" creationId="{E3020543-B24B-4EC4-8FFC-8DD88EEA91A8}"/>
          </ac:spMkLst>
        </pc:spChg>
        <pc:spChg chg="add del">
          <ac:chgData name="Robert Hernandez" userId="S::rhernand1@stevens.edu::9c3478e7-e218-4619-8f68-34af126fbcd3" providerId="AD" clId="Web-{B72BC3A4-E104-AF23-928C-D2A3CEDAD30E}" dt="2024-01-28T17:00:32.184" v="163"/>
          <ac:spMkLst>
            <pc:docMk/>
            <pc:sldMk cId="4121430344" sldId="259"/>
            <ac:spMk id="60" creationId="{A2679492-7988-4050-9056-542444452411}"/>
          </ac:spMkLst>
        </pc:spChg>
        <pc:spChg chg="add del">
          <ac:chgData name="Robert Hernandez" userId="S::rhernand1@stevens.edu::9c3478e7-e218-4619-8f68-34af126fbcd3" providerId="AD" clId="Web-{B72BC3A4-E104-AF23-928C-D2A3CEDAD30E}" dt="2024-01-28T17:01:29.326" v="186"/>
          <ac:spMkLst>
            <pc:docMk/>
            <pc:sldMk cId="4121430344" sldId="259"/>
            <ac:spMk id="62" creationId="{B091B163-7D61-4891-ABCF-5C13D9C418D0}"/>
          </ac:spMkLst>
        </pc:spChg>
        <pc:spChg chg="add del">
          <ac:chgData name="Robert Hernandez" userId="S::rhernand1@stevens.edu::9c3478e7-e218-4619-8f68-34af126fbcd3" providerId="AD" clId="Web-{B72BC3A4-E104-AF23-928C-D2A3CEDAD30E}" dt="2024-01-28T17:01:29.326" v="185"/>
          <ac:spMkLst>
            <pc:docMk/>
            <pc:sldMk cId="4121430344" sldId="259"/>
            <ac:spMk id="71" creationId="{06B83858-ED7D-57B6-6CAA-83168807C43C}"/>
          </ac:spMkLst>
        </pc:spChg>
        <pc:spChg chg="add del">
          <ac:chgData name="Robert Hernandez" userId="S::rhernand1@stevens.edu::9c3478e7-e218-4619-8f68-34af126fbcd3" providerId="AD" clId="Web-{B72BC3A4-E104-AF23-928C-D2A3CEDAD30E}" dt="2024-01-28T17:01:29.326" v="185"/>
          <ac:spMkLst>
            <pc:docMk/>
            <pc:sldMk cId="4121430344" sldId="259"/>
            <ac:spMk id="73" creationId="{FF97FFD4-A8B9-3D4D-1623-7BE467E46A6A}"/>
          </ac:spMkLst>
        </pc:spChg>
        <pc:spChg chg="add del">
          <ac:chgData name="Robert Hernandez" userId="S::rhernand1@stevens.edu::9c3478e7-e218-4619-8f68-34af126fbcd3" providerId="AD" clId="Web-{B72BC3A4-E104-AF23-928C-D2A3CEDAD30E}" dt="2024-01-28T17:01:29.326" v="185"/>
          <ac:spMkLst>
            <pc:docMk/>
            <pc:sldMk cId="4121430344" sldId="259"/>
            <ac:spMk id="77" creationId="{D380959B-464C-9ED8-C9EB-AB6FC997C1B8}"/>
          </ac:spMkLst>
        </pc:spChg>
        <pc:spChg chg="add">
          <ac:chgData name="Robert Hernandez" userId="S::rhernand1@stevens.edu::9c3478e7-e218-4619-8f68-34af126fbcd3" providerId="AD" clId="Web-{B72BC3A4-E104-AF23-928C-D2A3CEDAD30E}" dt="2024-01-28T17:01:29.326" v="186"/>
          <ac:spMkLst>
            <pc:docMk/>
            <pc:sldMk cId="4121430344" sldId="259"/>
            <ac:spMk id="80" creationId="{327D73B4-9F5C-4A64-A179-51B9500CB8B5}"/>
          </ac:spMkLst>
        </pc:spChg>
        <pc:spChg chg="add">
          <ac:chgData name="Robert Hernandez" userId="S::rhernand1@stevens.edu::9c3478e7-e218-4619-8f68-34af126fbcd3" providerId="AD" clId="Web-{B72BC3A4-E104-AF23-928C-D2A3CEDAD30E}" dt="2024-01-28T17:01:29.326" v="186"/>
          <ac:spMkLst>
            <pc:docMk/>
            <pc:sldMk cId="4121430344" sldId="259"/>
            <ac:spMk id="81" creationId="{C1F06963-6374-4B48-844F-071A9BAAAE02}"/>
          </ac:spMkLst>
        </pc:spChg>
        <pc:spChg chg="add">
          <ac:chgData name="Robert Hernandez" userId="S::rhernand1@stevens.edu::9c3478e7-e218-4619-8f68-34af126fbcd3" providerId="AD" clId="Web-{B72BC3A4-E104-AF23-928C-D2A3CEDAD30E}" dt="2024-01-28T17:01:29.326" v="186"/>
          <ac:spMkLst>
            <pc:docMk/>
            <pc:sldMk cId="4121430344" sldId="259"/>
            <ac:spMk id="84" creationId="{E3020543-B24B-4EC4-8FFC-8DD88EEA91A8}"/>
          </ac:spMkLst>
        </pc:spChg>
        <pc:grpChg chg="add del">
          <ac:chgData name="Robert Hernandez" userId="S::rhernand1@stevens.edu::9c3478e7-e218-4619-8f68-34af126fbcd3" providerId="AD" clId="Web-{B72BC3A4-E104-AF23-928C-D2A3CEDAD30E}" dt="2024-01-28T16:59:56.245" v="153"/>
          <ac:grpSpMkLst>
            <pc:docMk/>
            <pc:sldMk cId="4121430344" sldId="259"/>
            <ac:grpSpMk id="49" creationId="{5614C7C0-FA1D-4105-8345-1DF76F9870A8}"/>
          </ac:grpSpMkLst>
        </pc:grpChg>
        <pc:grpChg chg="add del">
          <ac:chgData name="Robert Hernandez" userId="S::rhernand1@stevens.edu::9c3478e7-e218-4619-8f68-34af126fbcd3" providerId="AD" clId="Web-{B72BC3A4-E104-AF23-928C-D2A3CEDAD30E}" dt="2024-01-28T17:01:19.889" v="181"/>
          <ac:grpSpMkLst>
            <pc:docMk/>
            <pc:sldMk cId="4121430344" sldId="259"/>
            <ac:grpSpMk id="69" creationId="{114ED94A-C85D-4CD3-4205-438D21CE6B38}"/>
          </ac:grpSpMkLst>
        </pc:grpChg>
        <pc:grpChg chg="add del">
          <ac:chgData name="Robert Hernandez" userId="S::rhernand1@stevens.edu::9c3478e7-e218-4619-8f68-34af126fbcd3" providerId="AD" clId="Web-{B72BC3A4-E104-AF23-928C-D2A3CEDAD30E}" dt="2024-01-28T17:01:25.717" v="183"/>
          <ac:grpSpMkLst>
            <pc:docMk/>
            <pc:sldMk cId="4121430344" sldId="259"/>
            <ac:grpSpMk id="75" creationId="{6258F736-B256-8039-9DC6-F4E49A5C5AD5}"/>
          </ac:grpSpMkLst>
        </pc:grpChg>
        <pc:grpChg chg="add">
          <ac:chgData name="Robert Hernandez" userId="S::rhernand1@stevens.edu::9c3478e7-e218-4619-8f68-34af126fbcd3" providerId="AD" clId="Web-{B72BC3A4-E104-AF23-928C-D2A3CEDAD30E}" dt="2024-01-28T17:01:29.326" v="186"/>
          <ac:grpSpMkLst>
            <pc:docMk/>
            <pc:sldMk cId="4121430344" sldId="259"/>
            <ac:grpSpMk id="82" creationId="{5614C7C0-FA1D-4105-8345-1DF76F9870A8}"/>
          </ac:grpSpMkLst>
        </pc:grpChg>
        <pc:picChg chg="add del mod">
          <ac:chgData name="Robert Hernandez" userId="S::rhernand1@stevens.edu::9c3478e7-e218-4619-8f68-34af126fbcd3" providerId="AD" clId="Web-{B72BC3A4-E104-AF23-928C-D2A3CEDAD30E}" dt="2024-01-28T16:59:42.901" v="151"/>
          <ac:picMkLst>
            <pc:docMk/>
            <pc:sldMk cId="4121430344" sldId="259"/>
            <ac:picMk id="5" creationId="{A3B40704-4746-839B-E0EE-AFB4D3F0AAA8}"/>
          </ac:picMkLst>
        </pc:picChg>
        <pc:picChg chg="add mod ord">
          <ac:chgData name="Robert Hernandez" userId="S::rhernand1@stevens.edu::9c3478e7-e218-4619-8f68-34af126fbcd3" providerId="AD" clId="Web-{B72BC3A4-E104-AF23-928C-D2A3CEDAD30E}" dt="2024-01-28T17:01:29.326" v="186"/>
          <ac:picMkLst>
            <pc:docMk/>
            <pc:sldMk cId="4121430344" sldId="259"/>
            <ac:picMk id="7" creationId="{C7543956-8BF0-0CE2-AFF9-8C428A0E19D6}"/>
          </ac:picMkLst>
        </pc:picChg>
        <pc:cxnChg chg="add del">
          <ac:chgData name="Robert Hernandez" userId="S::rhernand1@stevens.edu::9c3478e7-e218-4619-8f68-34af126fbcd3" providerId="AD" clId="Web-{B72BC3A4-E104-AF23-928C-D2A3CEDAD30E}" dt="2024-01-28T16:53:04.295" v="75"/>
          <ac:cxnSpMkLst>
            <pc:docMk/>
            <pc:sldMk cId="4121430344" sldId="259"/>
            <ac:cxnSpMk id="12" creationId="{A987D6CB-F2DA-0CA1-E66E-A2D01C70D7C9}"/>
          </ac:cxnSpMkLst>
        </pc:cxnChg>
        <pc:cxnChg chg="add del">
          <ac:chgData name="Robert Hernandez" userId="S::rhernand1@stevens.edu::9c3478e7-e218-4619-8f68-34af126fbcd3" providerId="AD" clId="Web-{B72BC3A4-E104-AF23-928C-D2A3CEDAD30E}" dt="2024-01-28T16:53:39.578" v="80"/>
          <ac:cxnSpMkLst>
            <pc:docMk/>
            <pc:sldMk cId="4121430344" sldId="259"/>
            <ac:cxnSpMk id="17" creationId="{75EC1263-91AD-4CF8-16A7-79A7F263CDBD}"/>
          </ac:cxnSpMkLst>
        </pc:cxnChg>
        <pc:cxnChg chg="add del">
          <ac:chgData name="Robert Hernandez" userId="S::rhernand1@stevens.edu::9c3478e7-e218-4619-8f68-34af126fbcd3" providerId="AD" clId="Web-{B72BC3A4-E104-AF23-928C-D2A3CEDAD30E}" dt="2024-01-28T16:53:39.578" v="79"/>
          <ac:cxnSpMkLst>
            <pc:docMk/>
            <pc:sldMk cId="4121430344" sldId="259"/>
            <ac:cxnSpMk id="22" creationId="{75EC1263-91AD-4CF8-16A7-79A7F263CDBD}"/>
          </ac:cxnSpMkLst>
        </pc:cxnChg>
        <pc:cxnChg chg="add del">
          <ac:chgData name="Robert Hernandez" userId="S::rhernand1@stevens.edu::9c3478e7-e218-4619-8f68-34af126fbcd3" providerId="AD" clId="Web-{B72BC3A4-E104-AF23-928C-D2A3CEDAD30E}" dt="2024-01-28T16:57:02.162" v="128"/>
          <ac:cxnSpMkLst>
            <pc:docMk/>
            <pc:sldMk cId="4121430344" sldId="259"/>
            <ac:cxnSpMk id="25" creationId="{192712F8-36FA-35DF-0CE8-4098D93322A3}"/>
          </ac:cxnSpMkLst>
        </pc:cxnChg>
        <pc:cxnChg chg="add del">
          <ac:chgData name="Robert Hernandez" userId="S::rhernand1@stevens.edu::9c3478e7-e218-4619-8f68-34af126fbcd3" providerId="AD" clId="Web-{B72BC3A4-E104-AF23-928C-D2A3CEDAD30E}" dt="2024-01-28T16:57:21.163" v="133"/>
          <ac:cxnSpMkLst>
            <pc:docMk/>
            <pc:sldMk cId="4121430344" sldId="259"/>
            <ac:cxnSpMk id="32" creationId="{249EDD1B-F94D-B4E6-ACAA-566B9A26FDE3}"/>
          </ac:cxnSpMkLst>
        </pc:cxnChg>
        <pc:cxnChg chg="add del">
          <ac:chgData name="Robert Hernandez" userId="S::rhernand1@stevens.edu::9c3478e7-e218-4619-8f68-34af126fbcd3" providerId="AD" clId="Web-{B72BC3A4-E104-AF23-928C-D2A3CEDAD30E}" dt="2024-01-28T16:57:21.163" v="132"/>
          <ac:cxnSpMkLst>
            <pc:docMk/>
            <pc:sldMk cId="4121430344" sldId="259"/>
            <ac:cxnSpMk id="37" creationId="{1503BFE4-729B-D9D0-C17B-501E6AF1127A}"/>
          </ac:cxnSpMkLst>
        </pc:cxnChg>
        <pc:cxnChg chg="add del">
          <ac:chgData name="Robert Hernandez" userId="S::rhernand1@stevens.edu::9c3478e7-e218-4619-8f68-34af126fbcd3" providerId="AD" clId="Web-{B72BC3A4-E104-AF23-928C-D2A3CEDAD30E}" dt="2024-01-28T16:59:56.245" v="153"/>
          <ac:cxnSpMkLst>
            <pc:docMk/>
            <pc:sldMk cId="4121430344" sldId="259"/>
            <ac:cxnSpMk id="55" creationId="{C49DA8F6-BCC1-4447-B54C-57856834B94B}"/>
          </ac:cxnSpMkLst>
        </pc:cxnChg>
        <pc:cxnChg chg="add del">
          <ac:chgData name="Robert Hernandez" userId="S::rhernand1@stevens.edu::9c3478e7-e218-4619-8f68-34af126fbcd3" providerId="AD" clId="Web-{B72BC3A4-E104-AF23-928C-D2A3CEDAD30E}" dt="2024-01-28T17:01:29.326" v="186"/>
          <ac:cxnSpMkLst>
            <pc:docMk/>
            <pc:sldMk cId="4121430344" sldId="259"/>
            <ac:cxnSpMk id="64" creationId="{C49DA8F6-BCC1-4447-B54C-57856834B94B}"/>
          </ac:cxnSpMkLst>
        </pc:cxnChg>
        <pc:cxnChg chg="add">
          <ac:chgData name="Robert Hernandez" userId="S::rhernand1@stevens.edu::9c3478e7-e218-4619-8f68-34af126fbcd3" providerId="AD" clId="Web-{B72BC3A4-E104-AF23-928C-D2A3CEDAD30E}" dt="2024-01-28T17:01:29.326" v="186"/>
          <ac:cxnSpMkLst>
            <pc:docMk/>
            <pc:sldMk cId="4121430344" sldId="259"/>
            <ac:cxnSpMk id="79" creationId="{C49DA8F6-BCC1-4447-B54C-57856834B94B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D3AB2-5018-45CF-83EA-9DCD5D17C7E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1B9D1E3-7E1E-48BB-8EE9-B9BC6715C79A}">
      <dgm:prSet/>
      <dgm:spPr/>
      <dgm:t>
        <a:bodyPr/>
        <a:lstStyle/>
        <a:p>
          <a:r>
            <a:rPr lang="en-US"/>
            <a:t>Undoubtedly, one of the most aggravating and stressful situations that could happen to someone in a public area is to lose a valuable item such as a (passport, wallet, keys, or personal electronic device).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96DB6BB2-1439-46DE-9909-10A50C08B21C}" type="parTrans" cxnId="{42923E6D-0A28-42B0-8B58-7099E6C55089}">
      <dgm:prSet/>
      <dgm:spPr/>
      <dgm:t>
        <a:bodyPr/>
        <a:lstStyle/>
        <a:p>
          <a:endParaRPr lang="en-US"/>
        </a:p>
      </dgm:t>
    </dgm:pt>
    <dgm:pt modelId="{2F02D821-A8D6-4858-8F2F-36AAA3E16F30}" type="sibTrans" cxnId="{42923E6D-0A28-42B0-8B58-7099E6C55089}">
      <dgm:prSet/>
      <dgm:spPr/>
      <dgm:t>
        <a:bodyPr/>
        <a:lstStyle/>
        <a:p>
          <a:endParaRPr lang="en-US"/>
        </a:p>
      </dgm:t>
    </dgm:pt>
    <dgm:pt modelId="{3E464E02-A7C2-4310-9204-9967A5CA1EF0}">
      <dgm:prSet/>
      <dgm:spPr/>
      <dgm:t>
        <a:bodyPr/>
        <a:lstStyle/>
        <a:p>
          <a:r>
            <a:rPr lang="en-US"/>
            <a:t>For this reason, our team is working on a project to help the community lessen this problem. This project aims to create a simple and reliable system allowing users to locate and recover their missing items.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A07B09CF-AA05-47D4-B7FF-F227C02BED08}" type="parTrans" cxnId="{E79E5BFF-672F-40AE-8103-DFEEAC9CA33A}">
      <dgm:prSet/>
      <dgm:spPr/>
      <dgm:t>
        <a:bodyPr/>
        <a:lstStyle/>
        <a:p>
          <a:endParaRPr lang="en-US"/>
        </a:p>
      </dgm:t>
    </dgm:pt>
    <dgm:pt modelId="{21621CC3-B552-4AEA-BC9A-6B0BE9FA8DD1}" type="sibTrans" cxnId="{E79E5BFF-672F-40AE-8103-DFEEAC9CA33A}">
      <dgm:prSet/>
      <dgm:spPr/>
      <dgm:t>
        <a:bodyPr/>
        <a:lstStyle/>
        <a:p>
          <a:endParaRPr lang="en-US"/>
        </a:p>
      </dgm:t>
    </dgm:pt>
    <dgm:pt modelId="{7B509C83-46A3-41BB-BED7-222EA4303469}">
      <dgm:prSet/>
      <dgm:spPr/>
      <dgm:t>
        <a:bodyPr/>
        <a:lstStyle/>
        <a:p>
          <a:r>
            <a:rPr lang="en-US"/>
            <a:t>In addition to serving as a tool for locating missing items, it will encourage others to play an essential role in helping others find their missing items by simplifying the search process.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B7A1B81D-B3AA-41A6-B222-F84BFBF4FB03}" type="parTrans" cxnId="{083854E1-7C17-474F-BF03-6AD88A61B86A}">
      <dgm:prSet/>
      <dgm:spPr/>
      <dgm:t>
        <a:bodyPr/>
        <a:lstStyle/>
        <a:p>
          <a:endParaRPr lang="en-US"/>
        </a:p>
      </dgm:t>
    </dgm:pt>
    <dgm:pt modelId="{85BFFAE2-A002-4586-83D4-A58D5E4D58EE}" type="sibTrans" cxnId="{083854E1-7C17-474F-BF03-6AD88A61B86A}">
      <dgm:prSet/>
      <dgm:spPr/>
      <dgm:t>
        <a:bodyPr/>
        <a:lstStyle/>
        <a:p>
          <a:endParaRPr lang="en-US"/>
        </a:p>
      </dgm:t>
    </dgm:pt>
    <dgm:pt modelId="{2F27238A-6E93-4CEB-A896-5B68BCA1DBF3}">
      <dgm:prSet/>
      <dgm:spPr/>
      <dgm:t>
        <a:bodyPr/>
        <a:lstStyle/>
        <a:p>
          <a:r>
            <a:rPr lang="en-US"/>
            <a:t>Success to us is knowing that we were able to help someone find their valuable item faster due to the use of our tool.</a:t>
          </a:r>
        </a:p>
      </dgm:t>
    </dgm:pt>
    <dgm:pt modelId="{F98FCCB0-5AFE-4ADF-8C17-B4FBEB047C94}" type="parTrans" cxnId="{730B8812-9CE2-4526-ADA2-122DE9EB0952}">
      <dgm:prSet/>
      <dgm:spPr/>
      <dgm:t>
        <a:bodyPr/>
        <a:lstStyle/>
        <a:p>
          <a:endParaRPr lang="en-US"/>
        </a:p>
      </dgm:t>
    </dgm:pt>
    <dgm:pt modelId="{5268E5F0-84B7-4A06-9B33-67CC7FEFD628}" type="sibTrans" cxnId="{730B8812-9CE2-4526-ADA2-122DE9EB0952}">
      <dgm:prSet/>
      <dgm:spPr/>
      <dgm:t>
        <a:bodyPr/>
        <a:lstStyle/>
        <a:p>
          <a:endParaRPr lang="en-US"/>
        </a:p>
      </dgm:t>
    </dgm:pt>
    <dgm:pt modelId="{3B7DC11E-5296-429B-AFB2-015DAD440FF2}" type="pres">
      <dgm:prSet presAssocID="{10FD3AB2-5018-45CF-83EA-9DCD5D17C7E9}" presName="root" presStyleCnt="0">
        <dgm:presLayoutVars>
          <dgm:dir/>
          <dgm:resizeHandles val="exact"/>
        </dgm:presLayoutVars>
      </dgm:prSet>
      <dgm:spPr/>
    </dgm:pt>
    <dgm:pt modelId="{59CF6F58-932F-4A62-AF25-AAD4F813A527}" type="pres">
      <dgm:prSet presAssocID="{31B9D1E3-7E1E-48BB-8EE9-B9BC6715C79A}" presName="compNode" presStyleCnt="0"/>
      <dgm:spPr/>
    </dgm:pt>
    <dgm:pt modelId="{8869922B-913F-4AC8-A797-E915D702120E}" type="pres">
      <dgm:prSet presAssocID="{31B9D1E3-7E1E-48BB-8EE9-B9BC6715C7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1247C522-5BE9-4B04-8E29-6BD96A060A50}" type="pres">
      <dgm:prSet presAssocID="{31B9D1E3-7E1E-48BB-8EE9-B9BC6715C79A}" presName="spaceRect" presStyleCnt="0"/>
      <dgm:spPr/>
    </dgm:pt>
    <dgm:pt modelId="{167DC3FE-BE9E-49CF-9520-F57D2B4807B6}" type="pres">
      <dgm:prSet presAssocID="{31B9D1E3-7E1E-48BB-8EE9-B9BC6715C79A}" presName="textRect" presStyleLbl="revTx" presStyleIdx="0" presStyleCnt="4">
        <dgm:presLayoutVars>
          <dgm:chMax val="1"/>
          <dgm:chPref val="1"/>
        </dgm:presLayoutVars>
      </dgm:prSet>
      <dgm:spPr/>
    </dgm:pt>
    <dgm:pt modelId="{8F9E10F8-4D5E-4E8F-987A-9D4AB13173A5}" type="pres">
      <dgm:prSet presAssocID="{2F02D821-A8D6-4858-8F2F-36AAA3E16F30}" presName="sibTrans" presStyleCnt="0"/>
      <dgm:spPr/>
    </dgm:pt>
    <dgm:pt modelId="{F335D826-2A2A-43E7-AFD2-99C744B414FF}" type="pres">
      <dgm:prSet presAssocID="{3E464E02-A7C2-4310-9204-9967A5CA1EF0}" presName="compNode" presStyleCnt="0"/>
      <dgm:spPr/>
    </dgm:pt>
    <dgm:pt modelId="{C8F89B84-A827-4B66-9D78-4A96941F6BE0}" type="pres">
      <dgm:prSet presAssocID="{3E464E02-A7C2-4310-9204-9967A5CA1E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3660AF69-5DA2-4701-9B9B-520D473EA41A}" type="pres">
      <dgm:prSet presAssocID="{3E464E02-A7C2-4310-9204-9967A5CA1EF0}" presName="spaceRect" presStyleCnt="0"/>
      <dgm:spPr/>
    </dgm:pt>
    <dgm:pt modelId="{7697ABB8-52A5-46E6-9B3C-7BAF3A390D96}" type="pres">
      <dgm:prSet presAssocID="{3E464E02-A7C2-4310-9204-9967A5CA1EF0}" presName="textRect" presStyleLbl="revTx" presStyleIdx="1" presStyleCnt="4">
        <dgm:presLayoutVars>
          <dgm:chMax val="1"/>
          <dgm:chPref val="1"/>
        </dgm:presLayoutVars>
      </dgm:prSet>
      <dgm:spPr/>
    </dgm:pt>
    <dgm:pt modelId="{165367E2-500C-4FB7-815E-220156197EA4}" type="pres">
      <dgm:prSet presAssocID="{21621CC3-B552-4AEA-BC9A-6B0BE9FA8DD1}" presName="sibTrans" presStyleCnt="0"/>
      <dgm:spPr/>
    </dgm:pt>
    <dgm:pt modelId="{5CEB32BE-5B8D-457D-A530-72C35117E1FB}" type="pres">
      <dgm:prSet presAssocID="{7B509C83-46A3-41BB-BED7-222EA4303469}" presName="compNode" presStyleCnt="0"/>
      <dgm:spPr/>
    </dgm:pt>
    <dgm:pt modelId="{D5E527BF-2473-487E-9429-B986A71F3941}" type="pres">
      <dgm:prSet presAssocID="{7B509C83-46A3-41BB-BED7-222EA430346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C6D98558-C433-4A1C-A865-0BD82D9FDFE5}" type="pres">
      <dgm:prSet presAssocID="{7B509C83-46A3-41BB-BED7-222EA4303469}" presName="spaceRect" presStyleCnt="0"/>
      <dgm:spPr/>
    </dgm:pt>
    <dgm:pt modelId="{D5AC4BDD-9F97-464C-89D7-020BFCF94B81}" type="pres">
      <dgm:prSet presAssocID="{7B509C83-46A3-41BB-BED7-222EA4303469}" presName="textRect" presStyleLbl="revTx" presStyleIdx="2" presStyleCnt="4">
        <dgm:presLayoutVars>
          <dgm:chMax val="1"/>
          <dgm:chPref val="1"/>
        </dgm:presLayoutVars>
      </dgm:prSet>
      <dgm:spPr/>
    </dgm:pt>
    <dgm:pt modelId="{B8BCD425-6D17-4180-950E-F823EE8CCEF0}" type="pres">
      <dgm:prSet presAssocID="{85BFFAE2-A002-4586-83D4-A58D5E4D58EE}" presName="sibTrans" presStyleCnt="0"/>
      <dgm:spPr/>
    </dgm:pt>
    <dgm:pt modelId="{CF58BDC0-9D8E-483D-B5D4-03CA0DCE4D71}" type="pres">
      <dgm:prSet presAssocID="{2F27238A-6E93-4CEB-A896-5B68BCA1DBF3}" presName="compNode" presStyleCnt="0"/>
      <dgm:spPr/>
    </dgm:pt>
    <dgm:pt modelId="{3A26C988-1A1F-4BBC-8D03-D315D94191A0}" type="pres">
      <dgm:prSet presAssocID="{2F27238A-6E93-4CEB-A896-5B68BCA1DB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D01EF10-DC87-4E42-868B-B8293D63CDCD}" type="pres">
      <dgm:prSet presAssocID="{2F27238A-6E93-4CEB-A896-5B68BCA1DBF3}" presName="spaceRect" presStyleCnt="0"/>
      <dgm:spPr/>
    </dgm:pt>
    <dgm:pt modelId="{039B9EB1-0AAB-4C42-9D6B-10F51ACB18FC}" type="pres">
      <dgm:prSet presAssocID="{2F27238A-6E93-4CEB-A896-5B68BCA1DB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30B8812-9CE2-4526-ADA2-122DE9EB0952}" srcId="{10FD3AB2-5018-45CF-83EA-9DCD5D17C7E9}" destId="{2F27238A-6E93-4CEB-A896-5B68BCA1DBF3}" srcOrd="3" destOrd="0" parTransId="{F98FCCB0-5AFE-4ADF-8C17-B4FBEB047C94}" sibTransId="{5268E5F0-84B7-4A06-9B33-67CC7FEFD628}"/>
    <dgm:cxn modelId="{8DB47B30-FEBB-4419-84F9-30C8A3557DE6}" type="presOf" srcId="{7B509C83-46A3-41BB-BED7-222EA4303469}" destId="{D5AC4BDD-9F97-464C-89D7-020BFCF94B81}" srcOrd="0" destOrd="0" presId="urn:microsoft.com/office/officeart/2018/2/layout/IconLabelList"/>
    <dgm:cxn modelId="{7EC68136-1A7A-419F-B125-D69839CCE347}" type="presOf" srcId="{2F27238A-6E93-4CEB-A896-5B68BCA1DBF3}" destId="{039B9EB1-0AAB-4C42-9D6B-10F51ACB18FC}" srcOrd="0" destOrd="0" presId="urn:microsoft.com/office/officeart/2018/2/layout/IconLabelList"/>
    <dgm:cxn modelId="{50F06E45-1526-41EF-B180-1268AAE91D86}" type="presOf" srcId="{10FD3AB2-5018-45CF-83EA-9DCD5D17C7E9}" destId="{3B7DC11E-5296-429B-AFB2-015DAD440FF2}" srcOrd="0" destOrd="0" presId="urn:microsoft.com/office/officeart/2018/2/layout/IconLabelList"/>
    <dgm:cxn modelId="{42923E6D-0A28-42B0-8B58-7099E6C55089}" srcId="{10FD3AB2-5018-45CF-83EA-9DCD5D17C7E9}" destId="{31B9D1E3-7E1E-48BB-8EE9-B9BC6715C79A}" srcOrd="0" destOrd="0" parTransId="{96DB6BB2-1439-46DE-9909-10A50C08B21C}" sibTransId="{2F02D821-A8D6-4858-8F2F-36AAA3E16F30}"/>
    <dgm:cxn modelId="{CC101D59-9013-4F7C-984C-96069E115A87}" type="presOf" srcId="{31B9D1E3-7E1E-48BB-8EE9-B9BC6715C79A}" destId="{167DC3FE-BE9E-49CF-9520-F57D2B4807B6}" srcOrd="0" destOrd="0" presId="urn:microsoft.com/office/officeart/2018/2/layout/IconLabelList"/>
    <dgm:cxn modelId="{052FB959-FBC3-4963-B7C1-3598A59D0174}" type="presOf" srcId="{3E464E02-A7C2-4310-9204-9967A5CA1EF0}" destId="{7697ABB8-52A5-46E6-9B3C-7BAF3A390D96}" srcOrd="0" destOrd="0" presId="urn:microsoft.com/office/officeart/2018/2/layout/IconLabelList"/>
    <dgm:cxn modelId="{083854E1-7C17-474F-BF03-6AD88A61B86A}" srcId="{10FD3AB2-5018-45CF-83EA-9DCD5D17C7E9}" destId="{7B509C83-46A3-41BB-BED7-222EA4303469}" srcOrd="2" destOrd="0" parTransId="{B7A1B81D-B3AA-41A6-B222-F84BFBF4FB03}" sibTransId="{85BFFAE2-A002-4586-83D4-A58D5E4D58EE}"/>
    <dgm:cxn modelId="{E79E5BFF-672F-40AE-8103-DFEEAC9CA33A}" srcId="{10FD3AB2-5018-45CF-83EA-9DCD5D17C7E9}" destId="{3E464E02-A7C2-4310-9204-9967A5CA1EF0}" srcOrd="1" destOrd="0" parTransId="{A07B09CF-AA05-47D4-B7FF-F227C02BED08}" sibTransId="{21621CC3-B552-4AEA-BC9A-6B0BE9FA8DD1}"/>
    <dgm:cxn modelId="{AD16AFBE-F05D-43FD-A386-A2CC38CDD4DF}" type="presParOf" srcId="{3B7DC11E-5296-429B-AFB2-015DAD440FF2}" destId="{59CF6F58-932F-4A62-AF25-AAD4F813A527}" srcOrd="0" destOrd="0" presId="urn:microsoft.com/office/officeart/2018/2/layout/IconLabelList"/>
    <dgm:cxn modelId="{49F9B474-E7C3-4B2A-B62C-EBB49C60E7E7}" type="presParOf" srcId="{59CF6F58-932F-4A62-AF25-AAD4F813A527}" destId="{8869922B-913F-4AC8-A797-E915D702120E}" srcOrd="0" destOrd="0" presId="urn:microsoft.com/office/officeart/2018/2/layout/IconLabelList"/>
    <dgm:cxn modelId="{BBBF7210-59E9-4F81-ABA1-FAB659CBAFE6}" type="presParOf" srcId="{59CF6F58-932F-4A62-AF25-AAD4F813A527}" destId="{1247C522-5BE9-4B04-8E29-6BD96A060A50}" srcOrd="1" destOrd="0" presId="urn:microsoft.com/office/officeart/2018/2/layout/IconLabelList"/>
    <dgm:cxn modelId="{FD9D4C94-9577-4597-8DEA-D2F99D452B14}" type="presParOf" srcId="{59CF6F58-932F-4A62-AF25-AAD4F813A527}" destId="{167DC3FE-BE9E-49CF-9520-F57D2B4807B6}" srcOrd="2" destOrd="0" presId="urn:microsoft.com/office/officeart/2018/2/layout/IconLabelList"/>
    <dgm:cxn modelId="{27BCFAA0-909E-4C33-BD03-4C9B05191567}" type="presParOf" srcId="{3B7DC11E-5296-429B-AFB2-015DAD440FF2}" destId="{8F9E10F8-4D5E-4E8F-987A-9D4AB13173A5}" srcOrd="1" destOrd="0" presId="urn:microsoft.com/office/officeart/2018/2/layout/IconLabelList"/>
    <dgm:cxn modelId="{F91CC94D-F966-4918-A436-0B34B6E61AF4}" type="presParOf" srcId="{3B7DC11E-5296-429B-AFB2-015DAD440FF2}" destId="{F335D826-2A2A-43E7-AFD2-99C744B414FF}" srcOrd="2" destOrd="0" presId="urn:microsoft.com/office/officeart/2018/2/layout/IconLabelList"/>
    <dgm:cxn modelId="{091B586E-7BCD-46E7-8A3B-C963E33F961A}" type="presParOf" srcId="{F335D826-2A2A-43E7-AFD2-99C744B414FF}" destId="{C8F89B84-A827-4B66-9D78-4A96941F6BE0}" srcOrd="0" destOrd="0" presId="urn:microsoft.com/office/officeart/2018/2/layout/IconLabelList"/>
    <dgm:cxn modelId="{4B7CC808-D3F2-439C-AA82-79F6DEC94786}" type="presParOf" srcId="{F335D826-2A2A-43E7-AFD2-99C744B414FF}" destId="{3660AF69-5DA2-4701-9B9B-520D473EA41A}" srcOrd="1" destOrd="0" presId="urn:microsoft.com/office/officeart/2018/2/layout/IconLabelList"/>
    <dgm:cxn modelId="{9D379788-DAC0-4D94-AC31-AE774E22DC0A}" type="presParOf" srcId="{F335D826-2A2A-43E7-AFD2-99C744B414FF}" destId="{7697ABB8-52A5-46E6-9B3C-7BAF3A390D96}" srcOrd="2" destOrd="0" presId="urn:microsoft.com/office/officeart/2018/2/layout/IconLabelList"/>
    <dgm:cxn modelId="{47E3787E-684F-41E4-A23F-4233CAB919EA}" type="presParOf" srcId="{3B7DC11E-5296-429B-AFB2-015DAD440FF2}" destId="{165367E2-500C-4FB7-815E-220156197EA4}" srcOrd="3" destOrd="0" presId="urn:microsoft.com/office/officeart/2018/2/layout/IconLabelList"/>
    <dgm:cxn modelId="{18DAF3E5-1AF7-44FE-B116-C0568B32FA3E}" type="presParOf" srcId="{3B7DC11E-5296-429B-AFB2-015DAD440FF2}" destId="{5CEB32BE-5B8D-457D-A530-72C35117E1FB}" srcOrd="4" destOrd="0" presId="urn:microsoft.com/office/officeart/2018/2/layout/IconLabelList"/>
    <dgm:cxn modelId="{4908930D-BD82-4E12-8C94-A250AFBF5AC8}" type="presParOf" srcId="{5CEB32BE-5B8D-457D-A530-72C35117E1FB}" destId="{D5E527BF-2473-487E-9429-B986A71F3941}" srcOrd="0" destOrd="0" presId="urn:microsoft.com/office/officeart/2018/2/layout/IconLabelList"/>
    <dgm:cxn modelId="{A3804AE1-BC82-4128-84C3-3C083087711E}" type="presParOf" srcId="{5CEB32BE-5B8D-457D-A530-72C35117E1FB}" destId="{C6D98558-C433-4A1C-A865-0BD82D9FDFE5}" srcOrd="1" destOrd="0" presId="urn:microsoft.com/office/officeart/2018/2/layout/IconLabelList"/>
    <dgm:cxn modelId="{7F750685-BCB1-470F-AC19-E1121B8DE8C1}" type="presParOf" srcId="{5CEB32BE-5B8D-457D-A530-72C35117E1FB}" destId="{D5AC4BDD-9F97-464C-89D7-020BFCF94B81}" srcOrd="2" destOrd="0" presId="urn:microsoft.com/office/officeart/2018/2/layout/IconLabelList"/>
    <dgm:cxn modelId="{4AB4BFA8-2FA8-499C-93E4-00247DD812B2}" type="presParOf" srcId="{3B7DC11E-5296-429B-AFB2-015DAD440FF2}" destId="{B8BCD425-6D17-4180-950E-F823EE8CCEF0}" srcOrd="5" destOrd="0" presId="urn:microsoft.com/office/officeart/2018/2/layout/IconLabelList"/>
    <dgm:cxn modelId="{44C73F26-A6C0-4E4E-B83F-FAE8DA2F3B98}" type="presParOf" srcId="{3B7DC11E-5296-429B-AFB2-015DAD440FF2}" destId="{CF58BDC0-9D8E-483D-B5D4-03CA0DCE4D71}" srcOrd="6" destOrd="0" presId="urn:microsoft.com/office/officeart/2018/2/layout/IconLabelList"/>
    <dgm:cxn modelId="{04DF3D65-DD31-45DD-A854-00A2C387A6B0}" type="presParOf" srcId="{CF58BDC0-9D8E-483D-B5D4-03CA0DCE4D71}" destId="{3A26C988-1A1F-4BBC-8D03-D315D94191A0}" srcOrd="0" destOrd="0" presId="urn:microsoft.com/office/officeart/2018/2/layout/IconLabelList"/>
    <dgm:cxn modelId="{F895C0D5-D415-49FB-9766-18157CAE2FEA}" type="presParOf" srcId="{CF58BDC0-9D8E-483D-B5D4-03CA0DCE4D71}" destId="{0D01EF10-DC87-4E42-868B-B8293D63CDCD}" srcOrd="1" destOrd="0" presId="urn:microsoft.com/office/officeart/2018/2/layout/IconLabelList"/>
    <dgm:cxn modelId="{0BB81AC6-21D9-4AAE-BB9F-5C33A6097794}" type="presParOf" srcId="{CF58BDC0-9D8E-483D-B5D4-03CA0DCE4D71}" destId="{039B9EB1-0AAB-4C42-9D6B-10F51ACB18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EDA232-3604-4CD1-BF9D-CF865F5C17A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7E9EE48-2F64-4C75-83DB-05E00CF710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Lost</a:t>
          </a:r>
        </a:p>
      </dgm:t>
    </dgm:pt>
    <dgm:pt modelId="{9DB2523E-12D6-42D9-A9DB-3C0FECFE4E43}" type="parTrans" cxnId="{9E0C15AC-FFB3-41F5-8580-19568329755B}">
      <dgm:prSet/>
      <dgm:spPr/>
      <dgm:t>
        <a:bodyPr/>
        <a:lstStyle/>
        <a:p>
          <a:endParaRPr lang="en-US"/>
        </a:p>
      </dgm:t>
    </dgm:pt>
    <dgm:pt modelId="{C0328A76-C74B-4571-B2FF-9E60B4350579}" type="sibTrans" cxnId="{9E0C15AC-FFB3-41F5-8580-1956832975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430B20-E65B-4610-ADFE-04E7EA94BFC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Find</a:t>
          </a:r>
          <a:endParaRPr lang="en-US" dirty="0"/>
        </a:p>
      </dgm:t>
    </dgm:pt>
    <dgm:pt modelId="{760FF558-C093-4917-84A7-91CAC0A35D74}" type="parTrans" cxnId="{2D20ADFE-A4A8-439D-BFA4-A22A77505563}">
      <dgm:prSet/>
      <dgm:spPr/>
      <dgm:t>
        <a:bodyPr/>
        <a:lstStyle/>
        <a:p>
          <a:endParaRPr lang="en-US"/>
        </a:p>
      </dgm:t>
    </dgm:pt>
    <dgm:pt modelId="{01BC31AE-37D2-4E4E-9269-C13CE3E3BEA4}" type="sibTrans" cxnId="{2D20ADFE-A4A8-439D-BFA4-A22A7750556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B6DBA9-F3B7-4202-93E8-4260707A824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Help</a:t>
          </a:r>
        </a:p>
      </dgm:t>
    </dgm:pt>
    <dgm:pt modelId="{10C29DDE-F2BD-41E7-B64E-096509EBF29E}" type="parTrans" cxnId="{4DE50342-4B6B-4360-8EC7-82DE2A596ABC}">
      <dgm:prSet/>
      <dgm:spPr/>
      <dgm:t>
        <a:bodyPr/>
        <a:lstStyle/>
        <a:p>
          <a:endParaRPr lang="en-US"/>
        </a:p>
      </dgm:t>
    </dgm:pt>
    <dgm:pt modelId="{760ACF35-74E5-44AE-B571-F8DCF6F6332F}" type="sibTrans" cxnId="{4DE50342-4B6B-4360-8EC7-82DE2A596A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1151A5-D667-430F-BCCE-5E6ADEFA8E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Efficiency</a:t>
          </a:r>
        </a:p>
      </dgm:t>
    </dgm:pt>
    <dgm:pt modelId="{32FD5E10-291C-4355-85B2-C44EE38DD5CF}" type="parTrans" cxnId="{52A5A35F-54D9-455A-A2D6-C3A7EDBE2618}">
      <dgm:prSet/>
      <dgm:spPr/>
      <dgm:t>
        <a:bodyPr/>
        <a:lstStyle/>
        <a:p>
          <a:endParaRPr lang="en-US"/>
        </a:p>
      </dgm:t>
    </dgm:pt>
    <dgm:pt modelId="{25965305-0AA7-4D73-9748-88D6B8C0C16C}" type="sibTrans" cxnId="{52A5A35F-54D9-455A-A2D6-C3A7EDBE26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D38F11-2098-46A6-8D56-CD14FF5B5E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Time</a:t>
          </a:r>
        </a:p>
      </dgm:t>
    </dgm:pt>
    <dgm:pt modelId="{9D7A0A1F-C9F0-4B15-B055-6A9CB8D8BA92}" type="parTrans" cxnId="{AA81B37F-8957-4F1F-B239-3C0CD9BF296F}">
      <dgm:prSet/>
      <dgm:spPr/>
      <dgm:t>
        <a:bodyPr/>
        <a:lstStyle/>
        <a:p>
          <a:endParaRPr lang="en-US"/>
        </a:p>
      </dgm:t>
    </dgm:pt>
    <dgm:pt modelId="{6C9487B2-0390-434C-A06F-90060FBCB313}" type="sibTrans" cxnId="{AA81B37F-8957-4F1F-B239-3C0CD9BF29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E35FB2-4868-4779-8E14-597294CD7628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Community</a:t>
          </a:r>
        </a:p>
      </dgm:t>
    </dgm:pt>
    <dgm:pt modelId="{F50E7F0E-848F-498B-B9E9-F37F85EED2A1}" type="parTrans" cxnId="{E96A8A69-6E1E-47D3-88FF-D305D64426E7}">
      <dgm:prSet/>
      <dgm:spPr/>
    </dgm:pt>
    <dgm:pt modelId="{132CE54E-387A-4917-838A-E1FFE0BD3BBC}" type="sibTrans" cxnId="{E96A8A69-6E1E-47D3-88FF-D305D64426E7}">
      <dgm:prSet/>
      <dgm:spPr/>
      <dgm:t>
        <a:bodyPr/>
        <a:lstStyle/>
        <a:p>
          <a:endParaRPr lang="en-US"/>
        </a:p>
      </dgm:t>
    </dgm:pt>
    <dgm:pt modelId="{E9BDC2DA-9139-4693-94B7-25C49A4AD379}" type="pres">
      <dgm:prSet presAssocID="{9DEDA232-3604-4CD1-BF9D-CF865F5C17A7}" presName="root" presStyleCnt="0">
        <dgm:presLayoutVars>
          <dgm:dir/>
          <dgm:resizeHandles val="exact"/>
        </dgm:presLayoutVars>
      </dgm:prSet>
      <dgm:spPr/>
    </dgm:pt>
    <dgm:pt modelId="{76C1CEC3-0E86-47ED-95B0-BE1DB0C48182}" type="pres">
      <dgm:prSet presAssocID="{A7E9EE48-2F64-4C75-83DB-05E00CF710F9}" presName="compNode" presStyleCnt="0"/>
      <dgm:spPr/>
    </dgm:pt>
    <dgm:pt modelId="{284D43D3-8A5D-4372-87E8-773A3A5B445C}" type="pres">
      <dgm:prSet presAssocID="{A7E9EE48-2F64-4C75-83DB-05E00CF710F9}" presName="iconBgRect" presStyleLbl="bgShp" presStyleIdx="0" presStyleCnt="6"/>
      <dgm:spPr/>
    </dgm:pt>
    <dgm:pt modelId="{CDFCD29B-515C-4264-9103-7EF847AA4C8A}" type="pres">
      <dgm:prSet presAssocID="{A7E9EE48-2F64-4C75-83DB-05E00CF710F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Face with Solid Fill"/>
        </a:ext>
      </dgm:extLst>
    </dgm:pt>
    <dgm:pt modelId="{29A29D86-71B0-432E-BFE7-529F0CAB331B}" type="pres">
      <dgm:prSet presAssocID="{A7E9EE48-2F64-4C75-83DB-05E00CF710F9}" presName="spaceRect" presStyleCnt="0"/>
      <dgm:spPr/>
    </dgm:pt>
    <dgm:pt modelId="{34F9F68C-8171-45B1-B746-B4427435BDD9}" type="pres">
      <dgm:prSet presAssocID="{A7E9EE48-2F64-4C75-83DB-05E00CF710F9}" presName="textRect" presStyleLbl="revTx" presStyleIdx="0" presStyleCnt="6">
        <dgm:presLayoutVars>
          <dgm:chMax val="1"/>
          <dgm:chPref val="1"/>
        </dgm:presLayoutVars>
      </dgm:prSet>
      <dgm:spPr/>
    </dgm:pt>
    <dgm:pt modelId="{F467B5BF-140F-4C8F-9FA2-9533B3F86890}" type="pres">
      <dgm:prSet presAssocID="{C0328A76-C74B-4571-B2FF-9E60B4350579}" presName="sibTrans" presStyleCnt="0"/>
      <dgm:spPr/>
    </dgm:pt>
    <dgm:pt modelId="{196A1A5F-ED58-410E-BD64-9DD388AE2269}" type="pres">
      <dgm:prSet presAssocID="{15430B20-E65B-4610-ADFE-04E7EA94BFCD}" presName="compNode" presStyleCnt="0"/>
      <dgm:spPr/>
    </dgm:pt>
    <dgm:pt modelId="{073FC92C-5D57-4A49-A902-2DF238A8727D}" type="pres">
      <dgm:prSet presAssocID="{15430B20-E65B-4610-ADFE-04E7EA94BFCD}" presName="iconBgRect" presStyleLbl="bgShp" presStyleIdx="1" presStyleCnt="6"/>
      <dgm:spPr/>
    </dgm:pt>
    <dgm:pt modelId="{EFA01A23-DA67-4E59-BC62-CD550D1C0647}" type="pres">
      <dgm:prSet presAssocID="{15430B20-E65B-4610-ADFE-04E7EA94BFC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606FA64-7EB3-4BCB-9FCF-90B3CF863289}" type="pres">
      <dgm:prSet presAssocID="{15430B20-E65B-4610-ADFE-04E7EA94BFCD}" presName="spaceRect" presStyleCnt="0"/>
      <dgm:spPr/>
    </dgm:pt>
    <dgm:pt modelId="{A2B016E5-1071-4D8B-B7A2-3DDAA97AB8B3}" type="pres">
      <dgm:prSet presAssocID="{15430B20-E65B-4610-ADFE-04E7EA94BFCD}" presName="textRect" presStyleLbl="revTx" presStyleIdx="1" presStyleCnt="6">
        <dgm:presLayoutVars>
          <dgm:chMax val="1"/>
          <dgm:chPref val="1"/>
        </dgm:presLayoutVars>
      </dgm:prSet>
      <dgm:spPr/>
    </dgm:pt>
    <dgm:pt modelId="{A52E02F6-5DA4-4A5D-B4AB-9D6767ADE93B}" type="pres">
      <dgm:prSet presAssocID="{01BC31AE-37D2-4E4E-9269-C13CE3E3BEA4}" presName="sibTrans" presStyleCnt="0"/>
      <dgm:spPr/>
    </dgm:pt>
    <dgm:pt modelId="{4D9D185A-DD92-42F8-AA8B-EDB76C3E4BCF}" type="pres">
      <dgm:prSet presAssocID="{B0B6DBA9-F3B7-4202-93E8-4260707A8244}" presName="compNode" presStyleCnt="0"/>
      <dgm:spPr/>
    </dgm:pt>
    <dgm:pt modelId="{FB5063B2-953B-4CEE-8432-D1096D119B71}" type="pres">
      <dgm:prSet presAssocID="{B0B6DBA9-F3B7-4202-93E8-4260707A8244}" presName="iconBgRect" presStyleLbl="bgShp" presStyleIdx="2" presStyleCnt="6"/>
      <dgm:spPr/>
    </dgm:pt>
    <dgm:pt modelId="{8874276A-D18F-48A2-8160-BD540952CAAC}" type="pres">
      <dgm:prSet presAssocID="{B0B6DBA9-F3B7-4202-93E8-4260707A824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171010D-423C-49CF-8906-B79163A84B6A}" type="pres">
      <dgm:prSet presAssocID="{B0B6DBA9-F3B7-4202-93E8-4260707A8244}" presName="spaceRect" presStyleCnt="0"/>
      <dgm:spPr/>
    </dgm:pt>
    <dgm:pt modelId="{C23527D4-80AC-4756-96C3-A45A87C89EDD}" type="pres">
      <dgm:prSet presAssocID="{B0B6DBA9-F3B7-4202-93E8-4260707A8244}" presName="textRect" presStyleLbl="revTx" presStyleIdx="2" presStyleCnt="6">
        <dgm:presLayoutVars>
          <dgm:chMax val="1"/>
          <dgm:chPref val="1"/>
        </dgm:presLayoutVars>
      </dgm:prSet>
      <dgm:spPr/>
    </dgm:pt>
    <dgm:pt modelId="{229670C0-8A97-4E69-BFC9-351D0BEC98A2}" type="pres">
      <dgm:prSet presAssocID="{760ACF35-74E5-44AE-B571-F8DCF6F6332F}" presName="sibTrans" presStyleCnt="0"/>
      <dgm:spPr/>
    </dgm:pt>
    <dgm:pt modelId="{329F01A4-1334-468E-A17A-4C75E111E407}" type="pres">
      <dgm:prSet presAssocID="{0F1151A5-D667-430F-BCCE-5E6ADEFA8E00}" presName="compNode" presStyleCnt="0"/>
      <dgm:spPr/>
    </dgm:pt>
    <dgm:pt modelId="{F193A0C3-C715-4380-9EA4-0DC933EFBE7F}" type="pres">
      <dgm:prSet presAssocID="{0F1151A5-D667-430F-BCCE-5E6ADEFA8E00}" presName="iconBgRect" presStyleLbl="bgShp" presStyleIdx="3" presStyleCnt="6"/>
      <dgm:spPr/>
    </dgm:pt>
    <dgm:pt modelId="{EFC1D8FE-A81F-4F57-9A1F-C1D1E32B8E29}" type="pres">
      <dgm:prSet presAssocID="{0F1151A5-D667-430F-BCCE-5E6ADEFA8E0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987A3A1-0CEE-4E0C-89C5-08FAF6342525}" type="pres">
      <dgm:prSet presAssocID="{0F1151A5-D667-430F-BCCE-5E6ADEFA8E00}" presName="spaceRect" presStyleCnt="0"/>
      <dgm:spPr/>
    </dgm:pt>
    <dgm:pt modelId="{01B07B58-FAE5-4606-9A7D-C37022D656B7}" type="pres">
      <dgm:prSet presAssocID="{0F1151A5-D667-430F-BCCE-5E6ADEFA8E00}" presName="textRect" presStyleLbl="revTx" presStyleIdx="3" presStyleCnt="6">
        <dgm:presLayoutVars>
          <dgm:chMax val="1"/>
          <dgm:chPref val="1"/>
        </dgm:presLayoutVars>
      </dgm:prSet>
      <dgm:spPr/>
    </dgm:pt>
    <dgm:pt modelId="{9AE49A2F-143A-4200-AD3E-6F8368E8E8E0}" type="pres">
      <dgm:prSet presAssocID="{25965305-0AA7-4D73-9748-88D6B8C0C16C}" presName="sibTrans" presStyleCnt="0"/>
      <dgm:spPr/>
    </dgm:pt>
    <dgm:pt modelId="{BA1BDAF3-F818-4152-AC60-682A53B29C1F}" type="pres">
      <dgm:prSet presAssocID="{29D38F11-2098-46A6-8D56-CD14FF5B5EF3}" presName="compNode" presStyleCnt="0"/>
      <dgm:spPr/>
    </dgm:pt>
    <dgm:pt modelId="{488EA3D5-FF1E-4333-92E8-1BAD0EC75321}" type="pres">
      <dgm:prSet presAssocID="{29D38F11-2098-46A6-8D56-CD14FF5B5EF3}" presName="iconBgRect" presStyleLbl="bgShp" presStyleIdx="4" presStyleCnt="6"/>
      <dgm:spPr/>
    </dgm:pt>
    <dgm:pt modelId="{52775EC7-F92D-4741-9DCB-9229BBF91D69}" type="pres">
      <dgm:prSet presAssocID="{29D38F11-2098-46A6-8D56-CD14FF5B5EF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D76BEDD9-BF46-4A8C-AB67-377C323A8E88}" type="pres">
      <dgm:prSet presAssocID="{29D38F11-2098-46A6-8D56-CD14FF5B5EF3}" presName="spaceRect" presStyleCnt="0"/>
      <dgm:spPr/>
    </dgm:pt>
    <dgm:pt modelId="{529BD3F7-FFF6-408A-BF1B-7CA1C9B87677}" type="pres">
      <dgm:prSet presAssocID="{29D38F11-2098-46A6-8D56-CD14FF5B5EF3}" presName="textRect" presStyleLbl="revTx" presStyleIdx="4" presStyleCnt="6">
        <dgm:presLayoutVars>
          <dgm:chMax val="1"/>
          <dgm:chPref val="1"/>
        </dgm:presLayoutVars>
      </dgm:prSet>
      <dgm:spPr/>
    </dgm:pt>
    <dgm:pt modelId="{BEB74E65-68E9-4CE6-92AC-68D0E0B0E6FE}" type="pres">
      <dgm:prSet presAssocID="{6C9487B2-0390-434C-A06F-90060FBCB313}" presName="sibTrans" presStyleCnt="0"/>
      <dgm:spPr/>
    </dgm:pt>
    <dgm:pt modelId="{B3C7B434-3CEA-41AA-8B17-4B554E8C6684}" type="pres">
      <dgm:prSet presAssocID="{A8E35FB2-4868-4779-8E14-597294CD7628}" presName="compNode" presStyleCnt="0"/>
      <dgm:spPr/>
    </dgm:pt>
    <dgm:pt modelId="{E569B538-CD2B-4DEF-A28A-CF50EDB48E54}" type="pres">
      <dgm:prSet presAssocID="{A8E35FB2-4868-4779-8E14-597294CD7628}" presName="iconBgRect" presStyleLbl="bgShp" presStyleIdx="5" presStyleCnt="6"/>
      <dgm:spPr/>
    </dgm:pt>
    <dgm:pt modelId="{2377E9C9-31E4-49A9-824D-C7244716C38A}" type="pres">
      <dgm:prSet presAssocID="{A8E35FB2-4868-4779-8E14-597294CD762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BF5760F9-3068-4750-B4F2-C047955B07CB}" type="pres">
      <dgm:prSet presAssocID="{A8E35FB2-4868-4779-8E14-597294CD7628}" presName="spaceRect" presStyleCnt="0"/>
      <dgm:spPr/>
    </dgm:pt>
    <dgm:pt modelId="{D30A6B3C-30E1-4F6C-B9EA-6F90A2415165}" type="pres">
      <dgm:prSet presAssocID="{A8E35FB2-4868-4779-8E14-597294CD762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2A5A35F-54D9-455A-A2D6-C3A7EDBE2618}" srcId="{9DEDA232-3604-4CD1-BF9D-CF865F5C17A7}" destId="{0F1151A5-D667-430F-BCCE-5E6ADEFA8E00}" srcOrd="3" destOrd="0" parTransId="{32FD5E10-291C-4355-85B2-C44EE38DD5CF}" sibTransId="{25965305-0AA7-4D73-9748-88D6B8C0C16C}"/>
    <dgm:cxn modelId="{4DE50342-4B6B-4360-8EC7-82DE2A596ABC}" srcId="{9DEDA232-3604-4CD1-BF9D-CF865F5C17A7}" destId="{B0B6DBA9-F3B7-4202-93E8-4260707A8244}" srcOrd="2" destOrd="0" parTransId="{10C29DDE-F2BD-41E7-B64E-096509EBF29E}" sibTransId="{760ACF35-74E5-44AE-B571-F8DCF6F6332F}"/>
    <dgm:cxn modelId="{E96A8A69-6E1E-47D3-88FF-D305D64426E7}" srcId="{9DEDA232-3604-4CD1-BF9D-CF865F5C17A7}" destId="{A8E35FB2-4868-4779-8E14-597294CD7628}" srcOrd="5" destOrd="0" parTransId="{F50E7F0E-848F-498B-B9E9-F37F85EED2A1}" sibTransId="{132CE54E-387A-4917-838A-E1FFE0BD3BBC}"/>
    <dgm:cxn modelId="{0439556A-7FB7-402C-A4C5-796F99D0CCF2}" type="presOf" srcId="{A7E9EE48-2F64-4C75-83DB-05E00CF710F9}" destId="{34F9F68C-8171-45B1-B746-B4427435BDD9}" srcOrd="0" destOrd="0" presId="urn:microsoft.com/office/officeart/2018/5/layout/IconCircleLabelList"/>
    <dgm:cxn modelId="{86990E71-BF0C-4AA2-BFAF-9273F9F91FEF}" type="presOf" srcId="{0F1151A5-D667-430F-BCCE-5E6ADEFA8E00}" destId="{01B07B58-FAE5-4606-9A7D-C37022D656B7}" srcOrd="0" destOrd="0" presId="urn:microsoft.com/office/officeart/2018/5/layout/IconCircleLabelList"/>
    <dgm:cxn modelId="{53CDF254-1319-4F9D-B242-817FB917C3AD}" type="presOf" srcId="{9DEDA232-3604-4CD1-BF9D-CF865F5C17A7}" destId="{E9BDC2DA-9139-4693-94B7-25C49A4AD379}" srcOrd="0" destOrd="0" presId="urn:microsoft.com/office/officeart/2018/5/layout/IconCircleLabelList"/>
    <dgm:cxn modelId="{6E9ADB7B-FEF4-49C4-8DF4-F13719D791DE}" type="presOf" srcId="{B0B6DBA9-F3B7-4202-93E8-4260707A8244}" destId="{C23527D4-80AC-4756-96C3-A45A87C89EDD}" srcOrd="0" destOrd="0" presId="urn:microsoft.com/office/officeart/2018/5/layout/IconCircleLabelList"/>
    <dgm:cxn modelId="{AA81B37F-8957-4F1F-B239-3C0CD9BF296F}" srcId="{9DEDA232-3604-4CD1-BF9D-CF865F5C17A7}" destId="{29D38F11-2098-46A6-8D56-CD14FF5B5EF3}" srcOrd="4" destOrd="0" parTransId="{9D7A0A1F-C9F0-4B15-B055-6A9CB8D8BA92}" sibTransId="{6C9487B2-0390-434C-A06F-90060FBCB313}"/>
    <dgm:cxn modelId="{9E0C15AC-FFB3-41F5-8580-19568329755B}" srcId="{9DEDA232-3604-4CD1-BF9D-CF865F5C17A7}" destId="{A7E9EE48-2F64-4C75-83DB-05E00CF710F9}" srcOrd="0" destOrd="0" parTransId="{9DB2523E-12D6-42D9-A9DB-3C0FECFE4E43}" sibTransId="{C0328A76-C74B-4571-B2FF-9E60B4350579}"/>
    <dgm:cxn modelId="{FDF281B9-4804-43C8-A9B3-897FC743DB57}" type="presOf" srcId="{A8E35FB2-4868-4779-8E14-597294CD7628}" destId="{D30A6B3C-30E1-4F6C-B9EA-6F90A2415165}" srcOrd="0" destOrd="0" presId="urn:microsoft.com/office/officeart/2018/5/layout/IconCircleLabelList"/>
    <dgm:cxn modelId="{0074B4EC-F4C6-4515-8E85-E77C7C1C087A}" type="presOf" srcId="{29D38F11-2098-46A6-8D56-CD14FF5B5EF3}" destId="{529BD3F7-FFF6-408A-BF1B-7CA1C9B87677}" srcOrd="0" destOrd="0" presId="urn:microsoft.com/office/officeart/2018/5/layout/IconCircleLabelList"/>
    <dgm:cxn modelId="{CE371EF0-1A9B-4699-AC13-C19B2C4E2558}" type="presOf" srcId="{15430B20-E65B-4610-ADFE-04E7EA94BFCD}" destId="{A2B016E5-1071-4D8B-B7A2-3DDAA97AB8B3}" srcOrd="0" destOrd="0" presId="urn:microsoft.com/office/officeart/2018/5/layout/IconCircleLabelList"/>
    <dgm:cxn modelId="{2D20ADFE-A4A8-439D-BFA4-A22A77505563}" srcId="{9DEDA232-3604-4CD1-BF9D-CF865F5C17A7}" destId="{15430B20-E65B-4610-ADFE-04E7EA94BFCD}" srcOrd="1" destOrd="0" parTransId="{760FF558-C093-4917-84A7-91CAC0A35D74}" sibTransId="{01BC31AE-37D2-4E4E-9269-C13CE3E3BEA4}"/>
    <dgm:cxn modelId="{D5F29A5A-C5A5-4CA7-A9BF-93313A7FAB18}" type="presParOf" srcId="{E9BDC2DA-9139-4693-94B7-25C49A4AD379}" destId="{76C1CEC3-0E86-47ED-95B0-BE1DB0C48182}" srcOrd="0" destOrd="0" presId="urn:microsoft.com/office/officeart/2018/5/layout/IconCircleLabelList"/>
    <dgm:cxn modelId="{8532AD89-66AD-43C5-B2D6-64CD3070E418}" type="presParOf" srcId="{76C1CEC3-0E86-47ED-95B0-BE1DB0C48182}" destId="{284D43D3-8A5D-4372-87E8-773A3A5B445C}" srcOrd="0" destOrd="0" presId="urn:microsoft.com/office/officeart/2018/5/layout/IconCircleLabelList"/>
    <dgm:cxn modelId="{58727D28-70C2-46BC-A8B9-0A8BB9BD3C1F}" type="presParOf" srcId="{76C1CEC3-0E86-47ED-95B0-BE1DB0C48182}" destId="{CDFCD29B-515C-4264-9103-7EF847AA4C8A}" srcOrd="1" destOrd="0" presId="urn:microsoft.com/office/officeart/2018/5/layout/IconCircleLabelList"/>
    <dgm:cxn modelId="{8F626ABE-474F-445E-B713-EDF62A5BD80C}" type="presParOf" srcId="{76C1CEC3-0E86-47ED-95B0-BE1DB0C48182}" destId="{29A29D86-71B0-432E-BFE7-529F0CAB331B}" srcOrd="2" destOrd="0" presId="urn:microsoft.com/office/officeart/2018/5/layout/IconCircleLabelList"/>
    <dgm:cxn modelId="{F207EC58-8AB7-4DD2-9B54-0FBE8CDFDA52}" type="presParOf" srcId="{76C1CEC3-0E86-47ED-95B0-BE1DB0C48182}" destId="{34F9F68C-8171-45B1-B746-B4427435BDD9}" srcOrd="3" destOrd="0" presId="urn:microsoft.com/office/officeart/2018/5/layout/IconCircleLabelList"/>
    <dgm:cxn modelId="{5605D966-231C-4C8D-8D79-C58821DF8088}" type="presParOf" srcId="{E9BDC2DA-9139-4693-94B7-25C49A4AD379}" destId="{F467B5BF-140F-4C8F-9FA2-9533B3F86890}" srcOrd="1" destOrd="0" presId="urn:microsoft.com/office/officeart/2018/5/layout/IconCircleLabelList"/>
    <dgm:cxn modelId="{418C0342-C18D-4D19-8861-4D39249F31D9}" type="presParOf" srcId="{E9BDC2DA-9139-4693-94B7-25C49A4AD379}" destId="{196A1A5F-ED58-410E-BD64-9DD388AE2269}" srcOrd="2" destOrd="0" presId="urn:microsoft.com/office/officeart/2018/5/layout/IconCircleLabelList"/>
    <dgm:cxn modelId="{74FA13C1-941A-4B12-A43D-681DEDB290CE}" type="presParOf" srcId="{196A1A5F-ED58-410E-BD64-9DD388AE2269}" destId="{073FC92C-5D57-4A49-A902-2DF238A8727D}" srcOrd="0" destOrd="0" presId="urn:microsoft.com/office/officeart/2018/5/layout/IconCircleLabelList"/>
    <dgm:cxn modelId="{DB2D9D4A-E1DF-48FA-AC92-37625F1B5CA0}" type="presParOf" srcId="{196A1A5F-ED58-410E-BD64-9DD388AE2269}" destId="{EFA01A23-DA67-4E59-BC62-CD550D1C0647}" srcOrd="1" destOrd="0" presId="urn:microsoft.com/office/officeart/2018/5/layout/IconCircleLabelList"/>
    <dgm:cxn modelId="{4792A75E-C867-4773-8028-E1ABF8589EEC}" type="presParOf" srcId="{196A1A5F-ED58-410E-BD64-9DD388AE2269}" destId="{8606FA64-7EB3-4BCB-9FCF-90B3CF863289}" srcOrd="2" destOrd="0" presId="urn:microsoft.com/office/officeart/2018/5/layout/IconCircleLabelList"/>
    <dgm:cxn modelId="{86B1C2C6-81F6-4A8B-853C-50F254EAA89D}" type="presParOf" srcId="{196A1A5F-ED58-410E-BD64-9DD388AE2269}" destId="{A2B016E5-1071-4D8B-B7A2-3DDAA97AB8B3}" srcOrd="3" destOrd="0" presId="urn:microsoft.com/office/officeart/2018/5/layout/IconCircleLabelList"/>
    <dgm:cxn modelId="{423EE125-5583-457D-97B4-9FD6FD95673E}" type="presParOf" srcId="{E9BDC2DA-9139-4693-94B7-25C49A4AD379}" destId="{A52E02F6-5DA4-4A5D-B4AB-9D6767ADE93B}" srcOrd="3" destOrd="0" presId="urn:microsoft.com/office/officeart/2018/5/layout/IconCircleLabelList"/>
    <dgm:cxn modelId="{56D46BDF-6D2B-4395-9657-67C2CC1ECDC2}" type="presParOf" srcId="{E9BDC2DA-9139-4693-94B7-25C49A4AD379}" destId="{4D9D185A-DD92-42F8-AA8B-EDB76C3E4BCF}" srcOrd="4" destOrd="0" presId="urn:microsoft.com/office/officeart/2018/5/layout/IconCircleLabelList"/>
    <dgm:cxn modelId="{D2C2F030-302A-4CA9-8215-EA0022894FEB}" type="presParOf" srcId="{4D9D185A-DD92-42F8-AA8B-EDB76C3E4BCF}" destId="{FB5063B2-953B-4CEE-8432-D1096D119B71}" srcOrd="0" destOrd="0" presId="urn:microsoft.com/office/officeart/2018/5/layout/IconCircleLabelList"/>
    <dgm:cxn modelId="{F4CA1BA8-37F3-4CEF-8453-4F6947B03D16}" type="presParOf" srcId="{4D9D185A-DD92-42F8-AA8B-EDB76C3E4BCF}" destId="{8874276A-D18F-48A2-8160-BD540952CAAC}" srcOrd="1" destOrd="0" presId="urn:microsoft.com/office/officeart/2018/5/layout/IconCircleLabelList"/>
    <dgm:cxn modelId="{BAC0DDE5-0EE3-498D-BD6E-1FA268F2A811}" type="presParOf" srcId="{4D9D185A-DD92-42F8-AA8B-EDB76C3E4BCF}" destId="{8171010D-423C-49CF-8906-B79163A84B6A}" srcOrd="2" destOrd="0" presId="urn:microsoft.com/office/officeart/2018/5/layout/IconCircleLabelList"/>
    <dgm:cxn modelId="{18552D64-9073-432B-BB63-7806661AF6A4}" type="presParOf" srcId="{4D9D185A-DD92-42F8-AA8B-EDB76C3E4BCF}" destId="{C23527D4-80AC-4756-96C3-A45A87C89EDD}" srcOrd="3" destOrd="0" presId="urn:microsoft.com/office/officeart/2018/5/layout/IconCircleLabelList"/>
    <dgm:cxn modelId="{944C4B9E-48A9-4CCA-9293-2B37D8DEDB50}" type="presParOf" srcId="{E9BDC2DA-9139-4693-94B7-25C49A4AD379}" destId="{229670C0-8A97-4E69-BFC9-351D0BEC98A2}" srcOrd="5" destOrd="0" presId="urn:microsoft.com/office/officeart/2018/5/layout/IconCircleLabelList"/>
    <dgm:cxn modelId="{AB3B13E2-9B1D-4D0B-A294-1FB5BE1A0CFD}" type="presParOf" srcId="{E9BDC2DA-9139-4693-94B7-25C49A4AD379}" destId="{329F01A4-1334-468E-A17A-4C75E111E407}" srcOrd="6" destOrd="0" presId="urn:microsoft.com/office/officeart/2018/5/layout/IconCircleLabelList"/>
    <dgm:cxn modelId="{07066521-C43E-4A5C-8627-3B580906B88F}" type="presParOf" srcId="{329F01A4-1334-468E-A17A-4C75E111E407}" destId="{F193A0C3-C715-4380-9EA4-0DC933EFBE7F}" srcOrd="0" destOrd="0" presId="urn:microsoft.com/office/officeart/2018/5/layout/IconCircleLabelList"/>
    <dgm:cxn modelId="{31C52A5A-897C-4A5B-B269-BE48E3C2FF65}" type="presParOf" srcId="{329F01A4-1334-468E-A17A-4C75E111E407}" destId="{EFC1D8FE-A81F-4F57-9A1F-C1D1E32B8E29}" srcOrd="1" destOrd="0" presId="urn:microsoft.com/office/officeart/2018/5/layout/IconCircleLabelList"/>
    <dgm:cxn modelId="{4355ECA2-1B1A-4C9C-9552-3BCD82CFA4E1}" type="presParOf" srcId="{329F01A4-1334-468E-A17A-4C75E111E407}" destId="{5987A3A1-0CEE-4E0C-89C5-08FAF6342525}" srcOrd="2" destOrd="0" presId="urn:microsoft.com/office/officeart/2018/5/layout/IconCircleLabelList"/>
    <dgm:cxn modelId="{B1157A12-B4AD-469A-A449-E95784597FE4}" type="presParOf" srcId="{329F01A4-1334-468E-A17A-4C75E111E407}" destId="{01B07B58-FAE5-4606-9A7D-C37022D656B7}" srcOrd="3" destOrd="0" presId="urn:microsoft.com/office/officeart/2018/5/layout/IconCircleLabelList"/>
    <dgm:cxn modelId="{81D59E62-6C1C-467B-A372-0CD6E35FB541}" type="presParOf" srcId="{E9BDC2DA-9139-4693-94B7-25C49A4AD379}" destId="{9AE49A2F-143A-4200-AD3E-6F8368E8E8E0}" srcOrd="7" destOrd="0" presId="urn:microsoft.com/office/officeart/2018/5/layout/IconCircleLabelList"/>
    <dgm:cxn modelId="{185B70FC-DB27-4133-9F6F-C6122AA489B2}" type="presParOf" srcId="{E9BDC2DA-9139-4693-94B7-25C49A4AD379}" destId="{BA1BDAF3-F818-4152-AC60-682A53B29C1F}" srcOrd="8" destOrd="0" presId="urn:microsoft.com/office/officeart/2018/5/layout/IconCircleLabelList"/>
    <dgm:cxn modelId="{2260FF92-4642-48C1-BA24-97144192B32F}" type="presParOf" srcId="{BA1BDAF3-F818-4152-AC60-682A53B29C1F}" destId="{488EA3D5-FF1E-4333-92E8-1BAD0EC75321}" srcOrd="0" destOrd="0" presId="urn:microsoft.com/office/officeart/2018/5/layout/IconCircleLabelList"/>
    <dgm:cxn modelId="{EC241CD6-3829-414F-B536-503E20EADE4D}" type="presParOf" srcId="{BA1BDAF3-F818-4152-AC60-682A53B29C1F}" destId="{52775EC7-F92D-4741-9DCB-9229BBF91D69}" srcOrd="1" destOrd="0" presId="urn:microsoft.com/office/officeart/2018/5/layout/IconCircleLabelList"/>
    <dgm:cxn modelId="{BEFC9883-3D45-4771-85A2-BAA3A4AE4AA0}" type="presParOf" srcId="{BA1BDAF3-F818-4152-AC60-682A53B29C1F}" destId="{D76BEDD9-BF46-4A8C-AB67-377C323A8E88}" srcOrd="2" destOrd="0" presId="urn:microsoft.com/office/officeart/2018/5/layout/IconCircleLabelList"/>
    <dgm:cxn modelId="{54EA4275-9852-4C0D-9363-2DDB87F975CF}" type="presParOf" srcId="{BA1BDAF3-F818-4152-AC60-682A53B29C1F}" destId="{529BD3F7-FFF6-408A-BF1B-7CA1C9B87677}" srcOrd="3" destOrd="0" presId="urn:microsoft.com/office/officeart/2018/5/layout/IconCircleLabelList"/>
    <dgm:cxn modelId="{60FCC717-1A06-4642-9707-059CD35F82CF}" type="presParOf" srcId="{E9BDC2DA-9139-4693-94B7-25C49A4AD379}" destId="{BEB74E65-68E9-4CE6-92AC-68D0E0B0E6FE}" srcOrd="9" destOrd="0" presId="urn:microsoft.com/office/officeart/2018/5/layout/IconCircleLabelList"/>
    <dgm:cxn modelId="{355CADD6-664A-43F1-8B1D-151EF047AA5B}" type="presParOf" srcId="{E9BDC2DA-9139-4693-94B7-25C49A4AD379}" destId="{B3C7B434-3CEA-41AA-8B17-4B554E8C6684}" srcOrd="10" destOrd="0" presId="urn:microsoft.com/office/officeart/2018/5/layout/IconCircleLabelList"/>
    <dgm:cxn modelId="{544C6343-D847-4493-9635-13F9ECC90B1A}" type="presParOf" srcId="{B3C7B434-3CEA-41AA-8B17-4B554E8C6684}" destId="{E569B538-CD2B-4DEF-A28A-CF50EDB48E54}" srcOrd="0" destOrd="0" presId="urn:microsoft.com/office/officeart/2018/5/layout/IconCircleLabelList"/>
    <dgm:cxn modelId="{230623A3-7C21-469E-A2EC-34BD9EC2F499}" type="presParOf" srcId="{B3C7B434-3CEA-41AA-8B17-4B554E8C6684}" destId="{2377E9C9-31E4-49A9-824D-C7244716C38A}" srcOrd="1" destOrd="0" presId="urn:microsoft.com/office/officeart/2018/5/layout/IconCircleLabelList"/>
    <dgm:cxn modelId="{A20ABB65-D681-4545-A7FF-8C604C6AE027}" type="presParOf" srcId="{B3C7B434-3CEA-41AA-8B17-4B554E8C6684}" destId="{BF5760F9-3068-4750-B4F2-C047955B07CB}" srcOrd="2" destOrd="0" presId="urn:microsoft.com/office/officeart/2018/5/layout/IconCircleLabelList"/>
    <dgm:cxn modelId="{391D9CE5-A8FD-4D51-A20F-355D5503294E}" type="presParOf" srcId="{B3C7B434-3CEA-41AA-8B17-4B554E8C6684}" destId="{D30A6B3C-30E1-4F6C-B9EA-6F90A24151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9922B-913F-4AC8-A797-E915D702120E}">
      <dsp:nvSpPr>
        <dsp:cNvPr id="0" name=""/>
        <dsp:cNvSpPr/>
      </dsp:nvSpPr>
      <dsp:spPr>
        <a:xfrm>
          <a:off x="1138979" y="108500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DC3FE-BE9E-49CF-9520-F57D2B4807B6}">
      <dsp:nvSpPr>
        <dsp:cNvPr id="0" name=""/>
        <dsp:cNvSpPr/>
      </dsp:nvSpPr>
      <dsp:spPr>
        <a:xfrm>
          <a:off x="569079" y="2345034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Undoubtedly, one of the most aggravating and stressful situations that could happen to someone in a public area is to lose a valuable item such as a (passport, wallet, keys, or personal electronic device).</a:t>
          </a:r>
          <a:r>
            <a:rPr lang="en-US" sz="1100" kern="1200">
              <a:latin typeface="Calibri Light" panose="020F0302020204030204"/>
            </a:rPr>
            <a:t> </a:t>
          </a:r>
          <a:endParaRPr lang="en-US" sz="1100" kern="1200"/>
        </a:p>
      </dsp:txBody>
      <dsp:txXfrm>
        <a:off x="569079" y="2345034"/>
        <a:ext cx="2072362" cy="922500"/>
      </dsp:txXfrm>
    </dsp:sp>
    <dsp:sp modelId="{C8F89B84-A827-4B66-9D78-4A96941F6BE0}">
      <dsp:nvSpPr>
        <dsp:cNvPr id="0" name=""/>
        <dsp:cNvSpPr/>
      </dsp:nvSpPr>
      <dsp:spPr>
        <a:xfrm>
          <a:off x="3574005" y="108500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7ABB8-52A5-46E6-9B3C-7BAF3A390D96}">
      <dsp:nvSpPr>
        <dsp:cNvPr id="0" name=""/>
        <dsp:cNvSpPr/>
      </dsp:nvSpPr>
      <dsp:spPr>
        <a:xfrm>
          <a:off x="3004105" y="2345034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 this reason, our team is working on a project to help the community lessen this problem. This project aims to create a simple and reliable system allowing users to locate and recover their missing items.</a:t>
          </a:r>
          <a:r>
            <a:rPr lang="en-US" sz="1100" kern="1200">
              <a:latin typeface="Calibri Light" panose="020F0302020204030204"/>
            </a:rPr>
            <a:t> </a:t>
          </a:r>
          <a:endParaRPr lang="en-US" sz="1100" kern="1200"/>
        </a:p>
      </dsp:txBody>
      <dsp:txXfrm>
        <a:off x="3004105" y="2345034"/>
        <a:ext cx="2072362" cy="922500"/>
      </dsp:txXfrm>
    </dsp:sp>
    <dsp:sp modelId="{D5E527BF-2473-487E-9429-B986A71F3941}">
      <dsp:nvSpPr>
        <dsp:cNvPr id="0" name=""/>
        <dsp:cNvSpPr/>
      </dsp:nvSpPr>
      <dsp:spPr>
        <a:xfrm>
          <a:off x="6009031" y="108500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C4BDD-9F97-464C-89D7-020BFCF94B81}">
      <dsp:nvSpPr>
        <dsp:cNvPr id="0" name=""/>
        <dsp:cNvSpPr/>
      </dsp:nvSpPr>
      <dsp:spPr>
        <a:xfrm>
          <a:off x="5439131" y="2345034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addition to serving as a tool for locating missing items, it will encourage others to play an essential role in helping others find their missing items by simplifying the search process.</a:t>
          </a:r>
          <a:r>
            <a:rPr lang="en-US" sz="1100" kern="1200">
              <a:latin typeface="Calibri Light" panose="020F0302020204030204"/>
            </a:rPr>
            <a:t> </a:t>
          </a:r>
          <a:endParaRPr lang="en-US" sz="1100" kern="1200"/>
        </a:p>
      </dsp:txBody>
      <dsp:txXfrm>
        <a:off x="5439131" y="2345034"/>
        <a:ext cx="2072362" cy="922500"/>
      </dsp:txXfrm>
    </dsp:sp>
    <dsp:sp modelId="{3A26C988-1A1F-4BBC-8D03-D315D94191A0}">
      <dsp:nvSpPr>
        <dsp:cNvPr id="0" name=""/>
        <dsp:cNvSpPr/>
      </dsp:nvSpPr>
      <dsp:spPr>
        <a:xfrm>
          <a:off x="8444057" y="108500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B9EB1-0AAB-4C42-9D6B-10F51ACB18FC}">
      <dsp:nvSpPr>
        <dsp:cNvPr id="0" name=""/>
        <dsp:cNvSpPr/>
      </dsp:nvSpPr>
      <dsp:spPr>
        <a:xfrm>
          <a:off x="7874157" y="2345034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Success to us is knowing that we were able to help someone find their valuable item faster due to the use of our tool.</a:t>
          </a:r>
        </a:p>
      </dsp:txBody>
      <dsp:txXfrm>
        <a:off x="7874157" y="2345034"/>
        <a:ext cx="2072362" cy="92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D43D3-8A5D-4372-87E8-773A3A5B445C}">
      <dsp:nvSpPr>
        <dsp:cNvPr id="0" name=""/>
        <dsp:cNvSpPr/>
      </dsp:nvSpPr>
      <dsp:spPr>
        <a:xfrm>
          <a:off x="299054" y="1056859"/>
          <a:ext cx="932871" cy="9328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CD29B-515C-4264-9103-7EF847AA4C8A}">
      <dsp:nvSpPr>
        <dsp:cNvPr id="0" name=""/>
        <dsp:cNvSpPr/>
      </dsp:nvSpPr>
      <dsp:spPr>
        <a:xfrm>
          <a:off x="497863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9F68C-8171-45B1-B746-B4427435BDD9}">
      <dsp:nvSpPr>
        <dsp:cNvPr id="0" name=""/>
        <dsp:cNvSpPr/>
      </dsp:nvSpPr>
      <dsp:spPr>
        <a:xfrm>
          <a:off x="841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Lost</a:t>
          </a:r>
        </a:p>
      </dsp:txBody>
      <dsp:txXfrm>
        <a:off x="841" y="2280297"/>
        <a:ext cx="1529296" cy="611718"/>
      </dsp:txXfrm>
    </dsp:sp>
    <dsp:sp modelId="{073FC92C-5D57-4A49-A902-2DF238A8727D}">
      <dsp:nvSpPr>
        <dsp:cNvPr id="0" name=""/>
        <dsp:cNvSpPr/>
      </dsp:nvSpPr>
      <dsp:spPr>
        <a:xfrm>
          <a:off x="2095978" y="1056859"/>
          <a:ext cx="932871" cy="9328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01A23-DA67-4E59-BC62-CD550D1C0647}">
      <dsp:nvSpPr>
        <dsp:cNvPr id="0" name=""/>
        <dsp:cNvSpPr/>
      </dsp:nvSpPr>
      <dsp:spPr>
        <a:xfrm>
          <a:off x="2294787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016E5-1071-4D8B-B7A2-3DDAA97AB8B3}">
      <dsp:nvSpPr>
        <dsp:cNvPr id="0" name=""/>
        <dsp:cNvSpPr/>
      </dsp:nvSpPr>
      <dsp:spPr>
        <a:xfrm>
          <a:off x="1797765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>
              <a:latin typeface="Calibri Light" panose="020F0302020204030204"/>
            </a:rPr>
            <a:t>Find</a:t>
          </a:r>
          <a:endParaRPr lang="en-US" sz="2200" kern="1200" dirty="0"/>
        </a:p>
      </dsp:txBody>
      <dsp:txXfrm>
        <a:off x="1797765" y="2280297"/>
        <a:ext cx="1529296" cy="611718"/>
      </dsp:txXfrm>
    </dsp:sp>
    <dsp:sp modelId="{FB5063B2-953B-4CEE-8432-D1096D119B71}">
      <dsp:nvSpPr>
        <dsp:cNvPr id="0" name=""/>
        <dsp:cNvSpPr/>
      </dsp:nvSpPr>
      <dsp:spPr>
        <a:xfrm>
          <a:off x="3892902" y="1056859"/>
          <a:ext cx="932871" cy="9328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4276A-D18F-48A2-8160-BD540952CAAC}">
      <dsp:nvSpPr>
        <dsp:cNvPr id="0" name=""/>
        <dsp:cNvSpPr/>
      </dsp:nvSpPr>
      <dsp:spPr>
        <a:xfrm>
          <a:off x="4091711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527D4-80AC-4756-96C3-A45A87C89EDD}">
      <dsp:nvSpPr>
        <dsp:cNvPr id="0" name=""/>
        <dsp:cNvSpPr/>
      </dsp:nvSpPr>
      <dsp:spPr>
        <a:xfrm>
          <a:off x="3594689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Help</a:t>
          </a:r>
        </a:p>
      </dsp:txBody>
      <dsp:txXfrm>
        <a:off x="3594689" y="2280297"/>
        <a:ext cx="1529296" cy="611718"/>
      </dsp:txXfrm>
    </dsp:sp>
    <dsp:sp modelId="{F193A0C3-C715-4380-9EA4-0DC933EFBE7F}">
      <dsp:nvSpPr>
        <dsp:cNvPr id="0" name=""/>
        <dsp:cNvSpPr/>
      </dsp:nvSpPr>
      <dsp:spPr>
        <a:xfrm>
          <a:off x="5689826" y="1056859"/>
          <a:ext cx="932871" cy="9328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1D8FE-A81F-4F57-9A1F-C1D1E32B8E29}">
      <dsp:nvSpPr>
        <dsp:cNvPr id="0" name=""/>
        <dsp:cNvSpPr/>
      </dsp:nvSpPr>
      <dsp:spPr>
        <a:xfrm>
          <a:off x="5888634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07B58-FAE5-4606-9A7D-C37022D656B7}">
      <dsp:nvSpPr>
        <dsp:cNvPr id="0" name=""/>
        <dsp:cNvSpPr/>
      </dsp:nvSpPr>
      <dsp:spPr>
        <a:xfrm>
          <a:off x="5391613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Efficiency</a:t>
          </a:r>
        </a:p>
      </dsp:txBody>
      <dsp:txXfrm>
        <a:off x="5391613" y="2280297"/>
        <a:ext cx="1529296" cy="611718"/>
      </dsp:txXfrm>
    </dsp:sp>
    <dsp:sp modelId="{488EA3D5-FF1E-4333-92E8-1BAD0EC75321}">
      <dsp:nvSpPr>
        <dsp:cNvPr id="0" name=""/>
        <dsp:cNvSpPr/>
      </dsp:nvSpPr>
      <dsp:spPr>
        <a:xfrm>
          <a:off x="7486750" y="1056859"/>
          <a:ext cx="932871" cy="93287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75EC7-F92D-4741-9DCB-9229BBF91D69}">
      <dsp:nvSpPr>
        <dsp:cNvPr id="0" name=""/>
        <dsp:cNvSpPr/>
      </dsp:nvSpPr>
      <dsp:spPr>
        <a:xfrm>
          <a:off x="7685558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BD3F7-FFF6-408A-BF1B-7CA1C9B87677}">
      <dsp:nvSpPr>
        <dsp:cNvPr id="0" name=""/>
        <dsp:cNvSpPr/>
      </dsp:nvSpPr>
      <dsp:spPr>
        <a:xfrm>
          <a:off x="7188537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Time</a:t>
          </a:r>
        </a:p>
      </dsp:txBody>
      <dsp:txXfrm>
        <a:off x="7188537" y="2280297"/>
        <a:ext cx="1529296" cy="611718"/>
      </dsp:txXfrm>
    </dsp:sp>
    <dsp:sp modelId="{E569B538-CD2B-4DEF-A28A-CF50EDB48E54}">
      <dsp:nvSpPr>
        <dsp:cNvPr id="0" name=""/>
        <dsp:cNvSpPr/>
      </dsp:nvSpPr>
      <dsp:spPr>
        <a:xfrm>
          <a:off x="9283674" y="1056859"/>
          <a:ext cx="932871" cy="9328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7E9C9-31E4-49A9-824D-C7244716C38A}">
      <dsp:nvSpPr>
        <dsp:cNvPr id="0" name=""/>
        <dsp:cNvSpPr/>
      </dsp:nvSpPr>
      <dsp:spPr>
        <a:xfrm>
          <a:off x="9482482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A6B3C-30E1-4F6C-B9EA-6F90A2415165}">
      <dsp:nvSpPr>
        <dsp:cNvPr id="0" name=""/>
        <dsp:cNvSpPr/>
      </dsp:nvSpPr>
      <dsp:spPr>
        <a:xfrm>
          <a:off x="8985461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>
              <a:latin typeface="Calibri Light" panose="020F0302020204030204"/>
            </a:rPr>
            <a:t>Community</a:t>
          </a:r>
        </a:p>
      </dsp:txBody>
      <dsp:txXfrm>
        <a:off x="8985461" y="2280297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obertAHC/SSW695_Lost-Found/wiki" TargetMode="External"/><Relationship Id="rId4" Type="http://schemas.openxmlformats.org/officeDocument/2006/relationships/hyperlink" Target="https://github.com/robertAHC/SSW695_Lost-Fou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 up of binoculars on a table looking at sunset">
            <a:extLst>
              <a:ext uri="{FF2B5EF4-FFF2-40B4-BE49-F238E27FC236}">
                <a16:creationId xmlns:a16="http://schemas.microsoft.com/office/drawing/2014/main" id="{E9579FAB-6917-5264-682F-DF9CBED1CB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927" b="780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1234"/>
            <a:ext cx="7848600" cy="3204429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  <a:cs typeface="Calibri Light"/>
              </a:rPr>
              <a:t>Lost &amp; Found</a:t>
            </a:r>
          </a:p>
          <a:p>
            <a:pPr algn="l"/>
            <a:endParaRPr lang="en-US" sz="400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44431"/>
            <a:ext cx="5334000" cy="1089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cs typeface="Calibri"/>
              </a:rPr>
              <a:t>Project Kickoff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64410E-1019-A240-0296-70D74E8B4EE8}"/>
              </a:ext>
            </a:extLst>
          </p:cNvPr>
          <p:cNvSpPr txBox="1"/>
          <p:nvPr/>
        </p:nvSpPr>
        <p:spPr>
          <a:xfrm>
            <a:off x="761999" y="5715000"/>
            <a:ext cx="30003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SSW695 – A (Senior Capstone)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Spring 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Bald eagle in front of a blurry cloudy sunset sky">
            <a:extLst>
              <a:ext uri="{FF2B5EF4-FFF2-40B4-BE49-F238E27FC236}">
                <a16:creationId xmlns:a16="http://schemas.microsoft.com/office/drawing/2014/main" id="{54E5998A-D54A-1FD7-89C6-9FBDB1049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932" r="-1" b="777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C35D81-0C39-7FAA-8C69-D1112E0E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Project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440C8-48D7-AF84-BF46-2B95CF222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Eagle  -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78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038FD-3FA1-AB18-A8E3-EC8FE121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cs typeface="Calibri Light"/>
              </a:rPr>
              <a:t>About</a:t>
            </a:r>
            <a:br>
              <a:rPr lang="en-US" sz="5200" dirty="0">
                <a:cs typeface="Calibri Light"/>
              </a:rPr>
            </a:br>
            <a:r>
              <a:rPr lang="en-US" sz="2000" dirty="0">
                <a:cs typeface="Calibri Light"/>
              </a:rPr>
              <a:t>- Lost &amp; Found -</a:t>
            </a:r>
            <a:endParaRPr lang="en-US" sz="2000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F08575C-806F-B07F-8289-5751E31EF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514247"/>
              </p:ext>
            </p:extLst>
          </p:nvPr>
        </p:nvGraphicFramePr>
        <p:xfrm>
          <a:off x="838200" y="12573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7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E4928-201B-9B45-7D72-2B200FFF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55657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cs typeface="Calibri Light"/>
              </a:rPr>
              <a:t>Features</a:t>
            </a:r>
            <a:endParaRPr lang="en-US" sz="3600" kern="1200" dirty="0">
              <a:latin typeface="+mj-lt"/>
              <a:cs typeface="Calibri Light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246E0-BC16-A2CC-CA98-DAEE26C0F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38" y="2413824"/>
            <a:ext cx="5126896" cy="322762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sz="1200" dirty="0">
                <a:latin typeface="Calibri"/>
                <a:cs typeface="Times New Roman"/>
              </a:rPr>
              <a:t>Some of the key features that the system will include are the following: </a:t>
            </a:r>
          </a:p>
          <a:p>
            <a:pPr>
              <a:buFont typeface="Arial"/>
              <a:buChar char="•"/>
            </a:pPr>
            <a:r>
              <a:rPr lang="en-US" sz="1200" dirty="0">
                <a:latin typeface="Calibri"/>
                <a:cs typeface="Times New Roman"/>
              </a:rPr>
              <a:t>From a user interface: </a:t>
            </a:r>
          </a:p>
          <a:p>
            <a:pPr marL="971550" lvl="1" indent="-285750">
              <a:buFont typeface="Arial"/>
              <a:buChar char="•"/>
            </a:pPr>
            <a:r>
              <a:rPr lang="en-US" sz="1200" dirty="0">
                <a:latin typeface="Calibri"/>
                <a:cs typeface="Times New Roman"/>
              </a:rPr>
              <a:t>Secure Login.</a:t>
            </a:r>
          </a:p>
          <a:p>
            <a:pPr marL="1428750" lvl="2" indent="-285750">
              <a:buFont typeface="Courier New"/>
              <a:buChar char="o"/>
            </a:pPr>
            <a:r>
              <a:rPr lang="en-US" sz="1200" dirty="0">
                <a:latin typeface="Calibri"/>
                <a:cs typeface="Times New Roman"/>
              </a:rPr>
              <a:t>Safeguard personal information.  </a:t>
            </a:r>
          </a:p>
          <a:p>
            <a:pPr marL="971550" lvl="1" indent="-285750">
              <a:buFont typeface="Arial"/>
              <a:buChar char="•"/>
            </a:pPr>
            <a:r>
              <a:rPr lang="en-US" sz="1200" dirty="0">
                <a:latin typeface="Calibri"/>
                <a:cs typeface="Times New Roman"/>
              </a:rPr>
              <a:t>Ability to report a missing item.</a:t>
            </a:r>
          </a:p>
          <a:p>
            <a:pPr marL="1428750" lvl="2" indent="-285750">
              <a:buFont typeface="Courier New"/>
              <a:buChar char="o"/>
            </a:pPr>
            <a:r>
              <a:rPr lang="en-US" sz="1200" dirty="0">
                <a:latin typeface="Calibri"/>
                <a:cs typeface="Times New Roman"/>
              </a:rPr>
              <a:t>Add key details for easier search. </a:t>
            </a:r>
          </a:p>
          <a:p>
            <a:pPr marL="971550" lvl="1" indent="-285750">
              <a:buFont typeface="Arial"/>
              <a:buChar char="•"/>
            </a:pPr>
            <a:r>
              <a:rPr lang="en-US" sz="1200" dirty="0">
                <a:latin typeface="Calibri"/>
                <a:cs typeface="Times New Roman"/>
              </a:rPr>
              <a:t>Ability to search for a missing item based on criteria.</a:t>
            </a:r>
          </a:p>
          <a:p>
            <a:pPr marL="1428750" lvl="2" indent="-285750">
              <a:buFont typeface="Courier New"/>
              <a:buChar char="o"/>
            </a:pPr>
            <a:r>
              <a:rPr lang="en-US" sz="1200" dirty="0">
                <a:latin typeface="Calibri"/>
                <a:cs typeface="Times New Roman"/>
              </a:rPr>
              <a:t>Color, date, type of item, etc.</a:t>
            </a:r>
          </a:p>
          <a:p>
            <a:pPr marL="971550" lvl="1" indent="-285750">
              <a:buFont typeface="Arial"/>
              <a:buChar char="•"/>
            </a:pPr>
            <a:r>
              <a:rPr lang="en-US" sz="1200" dirty="0">
                <a:latin typeface="Calibri"/>
                <a:cs typeface="Times New Roman"/>
              </a:rPr>
              <a:t>Check and update the status of a missing.</a:t>
            </a:r>
          </a:p>
          <a:p>
            <a:pPr marL="971550" lvl="1" indent="-285750">
              <a:buFont typeface="Arial"/>
              <a:buChar char="•"/>
            </a:pPr>
            <a:r>
              <a:rPr lang="en-US" sz="1200" dirty="0">
                <a:latin typeface="Calibri"/>
                <a:ea typeface="Calibri"/>
                <a:cs typeface="Times New Roman"/>
              </a:rPr>
              <a:t>Notification system.</a:t>
            </a:r>
          </a:p>
          <a:p>
            <a:pPr marL="1428750" lvl="2" indent="-285750">
              <a:buFont typeface="Courier New"/>
              <a:buChar char="o"/>
            </a:pPr>
            <a:r>
              <a:rPr lang="en-US" sz="1200" dirty="0">
                <a:latin typeface="Calibri"/>
                <a:ea typeface="Calibri"/>
                <a:cs typeface="Times New Roman"/>
              </a:rPr>
              <a:t>Update user regarding item found.</a:t>
            </a:r>
          </a:p>
          <a:p>
            <a:pPr marL="971550" lvl="1" indent="-285750">
              <a:buFont typeface="Arial"/>
              <a:buChar char="•"/>
            </a:pPr>
            <a:r>
              <a:rPr lang="en-US" sz="1200" dirty="0">
                <a:latin typeface="Calibri"/>
                <a:cs typeface="Times New Roman"/>
              </a:rPr>
              <a:t>Visual representation of all the missing items</a:t>
            </a:r>
          </a:p>
          <a:p>
            <a:pPr marL="1428750" lvl="2" indent="-285750">
              <a:buFont typeface="Courier New"/>
              <a:buChar char="o"/>
            </a:pPr>
            <a:r>
              <a:rPr lang="en-US" sz="1200" dirty="0">
                <a:latin typeface="Calibri"/>
                <a:cs typeface="Times New Roman"/>
              </a:rPr>
              <a:t>Ability to load pictures for visual representation.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200" dirty="0">
                <a:latin typeface="Calibri"/>
                <a:cs typeface="Times New Roman"/>
              </a:rPr>
              <a:t>From an admin interface: </a:t>
            </a:r>
          </a:p>
          <a:p>
            <a:pPr marL="971550" lvl="1" indent="-285750">
              <a:buFont typeface="Arial"/>
              <a:buChar char="•"/>
            </a:pPr>
            <a:r>
              <a:rPr lang="en-US" sz="1200" dirty="0">
                <a:latin typeface="Calibri"/>
                <a:cs typeface="Times New Roman"/>
              </a:rPr>
              <a:t>Ability to monitor current missing items. </a:t>
            </a:r>
          </a:p>
          <a:p>
            <a:pPr marL="971550" lvl="1" indent="-285750">
              <a:buFont typeface="Arial"/>
              <a:buChar char="•"/>
            </a:pPr>
            <a:r>
              <a:rPr lang="en-US" sz="1200" dirty="0">
                <a:latin typeface="Calibri"/>
                <a:cs typeface="Times New Roman"/>
              </a:rPr>
              <a:t>Ability to update the status of a missing item.</a:t>
            </a:r>
          </a:p>
          <a:p>
            <a:pPr marL="971550" lvl="1" indent="-285750">
              <a:buFont typeface="Arial"/>
              <a:buChar char="•"/>
            </a:pPr>
            <a:r>
              <a:rPr lang="en-US" sz="1200" dirty="0">
                <a:latin typeface="Calibri"/>
                <a:cs typeface="Times New Roman"/>
              </a:rPr>
              <a:t>Ability to grant and revoke access to the system.</a:t>
            </a:r>
            <a:endParaRPr lang="en-US" sz="1200">
              <a:latin typeface="Calibri"/>
              <a:cs typeface="Calibri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46C29485-3B90-7215-C7AB-71F84F2B2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6113" y="2417826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8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hool desk with books and pencils with chalkboard in background">
            <a:extLst>
              <a:ext uri="{FF2B5EF4-FFF2-40B4-BE49-F238E27FC236}">
                <a16:creationId xmlns:a16="http://schemas.microsoft.com/office/drawing/2014/main" id="{716AF455-B41B-3394-1FEA-10061A4BFA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A8C942-C451-75A2-BFBF-8317F821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13353-EF2E-2089-CE3A-6BF2AC188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Students</a:t>
            </a:r>
          </a:p>
          <a:p>
            <a:r>
              <a:rPr lang="en-US">
                <a:solidFill>
                  <a:srgbClr val="FFFFFF"/>
                </a:solidFill>
                <a:cs typeface="Calibri"/>
              </a:rPr>
              <a:t>School Staff </a:t>
            </a:r>
          </a:p>
          <a:p>
            <a:r>
              <a:rPr lang="en-US">
                <a:solidFill>
                  <a:srgbClr val="FFFFFF"/>
                </a:solidFill>
                <a:cs typeface="Calibri"/>
              </a:rPr>
              <a:t>School Police 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E50E9-8A87-3BCD-948E-072B25FF6F21}"/>
              </a:ext>
            </a:extLst>
          </p:cNvPr>
          <p:cNvSpPr txBox="1"/>
          <p:nvPr/>
        </p:nvSpPr>
        <p:spPr>
          <a:xfrm>
            <a:off x="838199" y="5810249"/>
            <a:ext cx="3524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Note: Assuming it is for a school.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54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B327-7C5B-8F14-0E29-7E1213C18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937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cs typeface="Calibri Light"/>
              </a:rPr>
              <a:t>Keywords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6525D9-33ED-A55D-27D7-612198CDF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123623"/>
              </p:ext>
            </p:extLst>
          </p:nvPr>
        </p:nvGraphicFramePr>
        <p:xfrm>
          <a:off x="838200" y="163753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790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7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C7543956-8BF0-0CE2-AFF9-8C428A0E1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F64E34-DB3A-3C11-D9BA-806E3688BEDD}"/>
              </a:ext>
            </a:extLst>
          </p:cNvPr>
          <p:cNvSpPr txBox="1"/>
          <p:nvPr/>
        </p:nvSpPr>
        <p:spPr>
          <a:xfrm>
            <a:off x="6400084" y="2162143"/>
            <a:ext cx="4158031" cy="24090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GitHub – Version Control</a:t>
            </a:r>
            <a:endParaRPr lang="en-US" sz="24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u="sng">
              <a:solidFill>
                <a:schemeClr val="tx1">
                  <a:alpha val="80000"/>
                </a:schemeClr>
              </a:solidFill>
            </a:endParaRP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u="sng">
                <a:solidFill>
                  <a:schemeClr val="tx1">
                    <a:alpha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Lost-Found Repository</a:t>
            </a:r>
            <a:endParaRPr lang="en-US" sz="2000">
              <a:solidFill>
                <a:srgbClr val="000000">
                  <a:alpha val="80000"/>
                </a:srgbClr>
              </a:solidFill>
              <a:cs typeface="Calibri" panose="020F0502020204030204"/>
            </a:endParaRPr>
          </a:p>
          <a:p>
            <a:pPr marL="28575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u="sng">
              <a:solidFill>
                <a:srgbClr val="000000">
                  <a:alpha val="80000"/>
                </a:srgbClr>
              </a:solidFill>
              <a:cs typeface="Calibri" panose="020F0502020204030204"/>
            </a:endParaRP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u="sng">
                <a:solidFill>
                  <a:schemeClr val="tx1">
                    <a:alpha val="8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Lost-Found Wiki</a:t>
            </a:r>
            <a:endParaRPr lang="en-US" sz="2000" u="sng">
              <a:solidFill>
                <a:srgbClr val="000000">
                  <a:alpha val="80000"/>
                </a:srgbClr>
              </a:solidFill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43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Lost &amp; Found </vt:lpstr>
      <vt:lpstr>Project Name</vt:lpstr>
      <vt:lpstr>About - Lost &amp; Found -</vt:lpstr>
      <vt:lpstr>Features</vt:lpstr>
      <vt:lpstr>Customers</vt:lpstr>
      <vt:lpstr>Keywords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198</cp:revision>
  <dcterms:created xsi:type="dcterms:W3CDTF">2024-01-26T02:22:13Z</dcterms:created>
  <dcterms:modified xsi:type="dcterms:W3CDTF">2024-01-30T03:22:38Z</dcterms:modified>
</cp:coreProperties>
</file>