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7" r:id="rId3"/>
    <p:sldId id="258" r:id="rId4"/>
    <p:sldId id="260" r:id="rId5"/>
    <p:sldId id="259"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B2EE32-9800-452C-A988-12526A9E41EB}" v="7" dt="2024-03-27T00:45:05.5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4" d="100"/>
          <a:sy n="104" d="100"/>
        </p:scale>
        <p:origin x="138"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 Hernandez" userId="aa9f08938e43ade9" providerId="LiveId" clId="{21B2EE32-9800-452C-A988-12526A9E41EB}"/>
    <pc:docChg chg="undo custSel addSld delSld modSld sldOrd">
      <pc:chgData name="Robert Hernandez" userId="aa9f08938e43ade9" providerId="LiveId" clId="{21B2EE32-9800-452C-A988-12526A9E41EB}" dt="2024-03-27T00:45:22.084" v="4113" actId="1076"/>
      <pc:docMkLst>
        <pc:docMk/>
      </pc:docMkLst>
      <pc:sldChg chg="modSp mod">
        <pc:chgData name="Robert Hernandez" userId="aa9f08938e43ade9" providerId="LiveId" clId="{21B2EE32-9800-452C-A988-12526A9E41EB}" dt="2024-03-27T00:12:14.247" v="2021" actId="27636"/>
        <pc:sldMkLst>
          <pc:docMk/>
          <pc:sldMk cId="3689770755" sldId="258"/>
        </pc:sldMkLst>
        <pc:spChg chg="mod">
          <ac:chgData name="Robert Hernandez" userId="aa9f08938e43ade9" providerId="LiveId" clId="{21B2EE32-9800-452C-A988-12526A9E41EB}" dt="2024-03-27T00:12:14.247" v="2021" actId="27636"/>
          <ac:spMkLst>
            <pc:docMk/>
            <pc:sldMk cId="3689770755" sldId="258"/>
            <ac:spMk id="3" creationId="{E9580DA4-B577-9AB1-84E9-C28694A0B0AB}"/>
          </ac:spMkLst>
        </pc:spChg>
        <pc:picChg chg="mod">
          <ac:chgData name="Robert Hernandez" userId="aa9f08938e43ade9" providerId="LiveId" clId="{21B2EE32-9800-452C-A988-12526A9E41EB}" dt="2024-03-26T23:45:05.043" v="0" actId="1076"/>
          <ac:picMkLst>
            <pc:docMk/>
            <pc:sldMk cId="3689770755" sldId="258"/>
            <ac:picMk id="5" creationId="{C1108788-6E88-5AB8-0499-4BA69E8340A1}"/>
          </ac:picMkLst>
        </pc:picChg>
      </pc:sldChg>
      <pc:sldChg chg="addSp modSp new mod setBg">
        <pc:chgData name="Robert Hernandez" userId="aa9f08938e43ade9" providerId="LiveId" clId="{21B2EE32-9800-452C-A988-12526A9E41EB}" dt="2024-03-27T00:21:33.545" v="3235" actId="20577"/>
        <pc:sldMkLst>
          <pc:docMk/>
          <pc:sldMk cId="1020201440" sldId="259"/>
        </pc:sldMkLst>
        <pc:spChg chg="mod">
          <ac:chgData name="Robert Hernandez" userId="aa9f08938e43ade9" providerId="LiveId" clId="{21B2EE32-9800-452C-A988-12526A9E41EB}" dt="2024-03-26T23:50:02.610" v="394" actId="26606"/>
          <ac:spMkLst>
            <pc:docMk/>
            <pc:sldMk cId="1020201440" sldId="259"/>
            <ac:spMk id="2" creationId="{4504526F-8CEC-9280-51E9-8EFD19676B5E}"/>
          </ac:spMkLst>
        </pc:spChg>
        <pc:spChg chg="mod">
          <ac:chgData name="Robert Hernandez" userId="aa9f08938e43ade9" providerId="LiveId" clId="{21B2EE32-9800-452C-A988-12526A9E41EB}" dt="2024-03-27T00:21:33.545" v="3235" actId="20577"/>
          <ac:spMkLst>
            <pc:docMk/>
            <pc:sldMk cId="1020201440" sldId="259"/>
            <ac:spMk id="3" creationId="{0C931C6C-EE5F-CCD2-7C11-A4A5F6B29C69}"/>
          </ac:spMkLst>
        </pc:spChg>
        <pc:spChg chg="add">
          <ac:chgData name="Robert Hernandez" userId="aa9f08938e43ade9" providerId="LiveId" clId="{21B2EE32-9800-452C-A988-12526A9E41EB}" dt="2024-03-26T23:50:02.610" v="394" actId="26606"/>
          <ac:spMkLst>
            <pc:docMk/>
            <pc:sldMk cId="1020201440" sldId="259"/>
            <ac:spMk id="9" creationId="{37011A86-DB53-41C7-94D9-9B8BF9DF1F8E}"/>
          </ac:spMkLst>
        </pc:spChg>
        <pc:spChg chg="add">
          <ac:chgData name="Robert Hernandez" userId="aa9f08938e43ade9" providerId="LiveId" clId="{21B2EE32-9800-452C-A988-12526A9E41EB}" dt="2024-03-26T23:50:02.610" v="394" actId="26606"/>
          <ac:spMkLst>
            <pc:docMk/>
            <pc:sldMk cId="1020201440" sldId="259"/>
            <ac:spMk id="11" creationId="{C5258B9E-C015-412F-9B81-E40D361E9D99}"/>
          </ac:spMkLst>
        </pc:spChg>
        <pc:picChg chg="add">
          <ac:chgData name="Robert Hernandez" userId="aa9f08938e43ade9" providerId="LiveId" clId="{21B2EE32-9800-452C-A988-12526A9E41EB}" dt="2024-03-26T23:50:02.610" v="394" actId="26606"/>
          <ac:picMkLst>
            <pc:docMk/>
            <pc:sldMk cId="1020201440" sldId="259"/>
            <ac:picMk id="5" creationId="{03DE15B4-B095-091E-1AF8-671F4DA67E6A}"/>
          </ac:picMkLst>
        </pc:picChg>
        <pc:cxnChg chg="add">
          <ac:chgData name="Robert Hernandez" userId="aa9f08938e43ade9" providerId="LiveId" clId="{21B2EE32-9800-452C-A988-12526A9E41EB}" dt="2024-03-26T23:50:02.610" v="394" actId="26606"/>
          <ac:cxnSpMkLst>
            <pc:docMk/>
            <pc:sldMk cId="1020201440" sldId="259"/>
            <ac:cxnSpMk id="13" creationId="{814332FE-82B3-4EC0-8568-D8763144029E}"/>
          </ac:cxnSpMkLst>
        </pc:cxnChg>
        <pc:cxnChg chg="add">
          <ac:chgData name="Robert Hernandez" userId="aa9f08938e43ade9" providerId="LiveId" clId="{21B2EE32-9800-452C-A988-12526A9E41EB}" dt="2024-03-26T23:50:02.610" v="394" actId="26606"/>
          <ac:cxnSpMkLst>
            <pc:docMk/>
            <pc:sldMk cId="1020201440" sldId="259"/>
            <ac:cxnSpMk id="15" creationId="{7B5E59FA-8FDE-43F6-BEAF-F8D715BA5501}"/>
          </ac:cxnSpMkLst>
        </pc:cxnChg>
      </pc:sldChg>
      <pc:sldChg chg="addSp delSp modSp new mod ord setBg">
        <pc:chgData name="Robert Hernandez" userId="aa9f08938e43ade9" providerId="LiveId" clId="{21B2EE32-9800-452C-A988-12526A9E41EB}" dt="2024-03-27T00:00:29.570" v="1050" actId="113"/>
        <pc:sldMkLst>
          <pc:docMk/>
          <pc:sldMk cId="4179622720" sldId="260"/>
        </pc:sldMkLst>
        <pc:spChg chg="mod">
          <ac:chgData name="Robert Hernandez" userId="aa9f08938e43ade9" providerId="LiveId" clId="{21B2EE32-9800-452C-A988-12526A9E41EB}" dt="2024-03-27T00:00:14.372" v="1045" actId="14100"/>
          <ac:spMkLst>
            <pc:docMk/>
            <pc:sldMk cId="4179622720" sldId="260"/>
            <ac:spMk id="2" creationId="{7431DB1F-CC41-B48D-EEE2-F44F2CCAD611}"/>
          </ac:spMkLst>
        </pc:spChg>
        <pc:spChg chg="del mod">
          <ac:chgData name="Robert Hernandez" userId="aa9f08938e43ade9" providerId="LiveId" clId="{21B2EE32-9800-452C-A988-12526A9E41EB}" dt="2024-03-26T23:59:22.944" v="1033" actId="26606"/>
          <ac:spMkLst>
            <pc:docMk/>
            <pc:sldMk cId="4179622720" sldId="260"/>
            <ac:spMk id="3" creationId="{DAF07ACC-81D1-9AA2-0D32-8A6D0E03F76B}"/>
          </ac:spMkLst>
        </pc:spChg>
        <pc:spChg chg="add del">
          <ac:chgData name="Robert Hernandez" userId="aa9f08938e43ade9" providerId="LiveId" clId="{21B2EE32-9800-452C-A988-12526A9E41EB}" dt="2024-03-26T23:59:30.785" v="1035" actId="26606"/>
          <ac:spMkLst>
            <pc:docMk/>
            <pc:sldMk cId="4179622720" sldId="260"/>
            <ac:spMk id="9" creationId="{5B957CFC-E9B2-4BC8-BD75-9F3B5E33885A}"/>
          </ac:spMkLst>
        </pc:spChg>
        <pc:spChg chg="add del">
          <ac:chgData name="Robert Hernandez" userId="aa9f08938e43ade9" providerId="LiveId" clId="{21B2EE32-9800-452C-A988-12526A9E41EB}" dt="2024-03-27T00:00:01.364" v="1041" actId="26606"/>
          <ac:spMkLst>
            <pc:docMk/>
            <pc:sldMk cId="4179622720" sldId="260"/>
            <ac:spMk id="18" creationId="{5B957CFC-E9B2-4BC8-BD75-9F3B5E33885A}"/>
          </ac:spMkLst>
        </pc:spChg>
        <pc:spChg chg="add">
          <ac:chgData name="Robert Hernandez" userId="aa9f08938e43ade9" providerId="LiveId" clId="{21B2EE32-9800-452C-A988-12526A9E41EB}" dt="2024-03-27T00:00:01.364" v="1041" actId="26606"/>
          <ac:spMkLst>
            <pc:docMk/>
            <pc:sldMk cId="4179622720" sldId="260"/>
            <ac:spMk id="27" creationId="{5B957CFC-E9B2-4BC8-BD75-9F3B5E33885A}"/>
          </ac:spMkLst>
        </pc:spChg>
        <pc:graphicFrameChg chg="add mod modGraphic">
          <ac:chgData name="Robert Hernandez" userId="aa9f08938e43ade9" providerId="LiveId" clId="{21B2EE32-9800-452C-A988-12526A9E41EB}" dt="2024-03-27T00:00:29.570" v="1050" actId="113"/>
          <ac:graphicFrameMkLst>
            <pc:docMk/>
            <pc:sldMk cId="4179622720" sldId="260"/>
            <ac:graphicFrameMk id="5" creationId="{584B1133-396A-5BCF-583B-2ACB27CAB8E5}"/>
          </ac:graphicFrameMkLst>
        </pc:graphicFrameChg>
        <pc:cxnChg chg="add del">
          <ac:chgData name="Robert Hernandez" userId="aa9f08938e43ade9" providerId="LiveId" clId="{21B2EE32-9800-452C-A988-12526A9E41EB}" dt="2024-03-26T23:59:30.785" v="1035" actId="26606"/>
          <ac:cxnSpMkLst>
            <pc:docMk/>
            <pc:sldMk cId="4179622720" sldId="260"/>
            <ac:cxnSpMk id="11" creationId="{7F784426-8AB9-43C9-8340-281290602DE8}"/>
          </ac:cxnSpMkLst>
        </pc:cxnChg>
        <pc:cxnChg chg="add del">
          <ac:chgData name="Robert Hernandez" userId="aa9f08938e43ade9" providerId="LiveId" clId="{21B2EE32-9800-452C-A988-12526A9E41EB}" dt="2024-03-26T23:59:30.785" v="1035" actId="26606"/>
          <ac:cxnSpMkLst>
            <pc:docMk/>
            <pc:sldMk cId="4179622720" sldId="260"/>
            <ac:cxnSpMk id="13" creationId="{0B96E92E-4D99-41CA-848E-4028B6DA2616}"/>
          </ac:cxnSpMkLst>
        </pc:cxnChg>
        <pc:cxnChg chg="add del">
          <ac:chgData name="Robert Hernandez" userId="aa9f08938e43ade9" providerId="LiveId" clId="{21B2EE32-9800-452C-A988-12526A9E41EB}" dt="2024-03-27T00:00:01.364" v="1041" actId="26606"/>
          <ac:cxnSpMkLst>
            <pc:docMk/>
            <pc:sldMk cId="4179622720" sldId="260"/>
            <ac:cxnSpMk id="20" creationId="{7F784426-8AB9-43C9-8340-281290602DE8}"/>
          </ac:cxnSpMkLst>
        </pc:cxnChg>
        <pc:cxnChg chg="add del">
          <ac:chgData name="Robert Hernandez" userId="aa9f08938e43ade9" providerId="LiveId" clId="{21B2EE32-9800-452C-A988-12526A9E41EB}" dt="2024-03-27T00:00:01.364" v="1041" actId="26606"/>
          <ac:cxnSpMkLst>
            <pc:docMk/>
            <pc:sldMk cId="4179622720" sldId="260"/>
            <ac:cxnSpMk id="22" creationId="{0B96E92E-4D99-41CA-848E-4028B6DA2616}"/>
          </ac:cxnSpMkLst>
        </pc:cxnChg>
        <pc:cxnChg chg="add">
          <ac:chgData name="Robert Hernandez" userId="aa9f08938e43ade9" providerId="LiveId" clId="{21B2EE32-9800-452C-A988-12526A9E41EB}" dt="2024-03-27T00:00:01.364" v="1041" actId="26606"/>
          <ac:cxnSpMkLst>
            <pc:docMk/>
            <pc:sldMk cId="4179622720" sldId="260"/>
            <ac:cxnSpMk id="29" creationId="{7F784426-8AB9-43C9-8340-281290602DE8}"/>
          </ac:cxnSpMkLst>
        </pc:cxnChg>
        <pc:cxnChg chg="add">
          <ac:chgData name="Robert Hernandez" userId="aa9f08938e43ade9" providerId="LiveId" clId="{21B2EE32-9800-452C-A988-12526A9E41EB}" dt="2024-03-27T00:00:01.364" v="1041" actId="26606"/>
          <ac:cxnSpMkLst>
            <pc:docMk/>
            <pc:sldMk cId="4179622720" sldId="260"/>
            <ac:cxnSpMk id="31" creationId="{0B96E92E-4D99-41CA-848E-4028B6DA2616}"/>
          </ac:cxnSpMkLst>
        </pc:cxnChg>
      </pc:sldChg>
      <pc:sldChg chg="addSp modSp new mod setBg">
        <pc:chgData name="Robert Hernandez" userId="aa9f08938e43ade9" providerId="LiveId" clId="{21B2EE32-9800-452C-A988-12526A9E41EB}" dt="2024-03-27T00:10:56.905" v="2007" actId="20577"/>
        <pc:sldMkLst>
          <pc:docMk/>
          <pc:sldMk cId="1151997984" sldId="261"/>
        </pc:sldMkLst>
        <pc:spChg chg="mod">
          <ac:chgData name="Robert Hernandez" userId="aa9f08938e43ade9" providerId="LiveId" clId="{21B2EE32-9800-452C-A988-12526A9E41EB}" dt="2024-03-27T00:08:44.001" v="1994" actId="26606"/>
          <ac:spMkLst>
            <pc:docMk/>
            <pc:sldMk cId="1151997984" sldId="261"/>
            <ac:spMk id="2" creationId="{0C646D27-33EF-B7E5-D239-E144D13AE5AC}"/>
          </ac:spMkLst>
        </pc:spChg>
        <pc:spChg chg="mod">
          <ac:chgData name="Robert Hernandez" userId="aa9f08938e43ade9" providerId="LiveId" clId="{21B2EE32-9800-452C-A988-12526A9E41EB}" dt="2024-03-27T00:10:56.905" v="2007" actId="20577"/>
          <ac:spMkLst>
            <pc:docMk/>
            <pc:sldMk cId="1151997984" sldId="261"/>
            <ac:spMk id="3" creationId="{B0A4181D-3839-DCB9-FAF0-2A2BBD75B2AC}"/>
          </ac:spMkLst>
        </pc:spChg>
        <pc:spChg chg="add">
          <ac:chgData name="Robert Hernandez" userId="aa9f08938e43ade9" providerId="LiveId" clId="{21B2EE32-9800-452C-A988-12526A9E41EB}" dt="2024-03-27T00:08:44.001" v="1994" actId="26606"/>
          <ac:spMkLst>
            <pc:docMk/>
            <pc:sldMk cId="1151997984" sldId="261"/>
            <ac:spMk id="9" creationId="{37011A86-DB53-41C7-94D9-9B8BF9DF1F8E}"/>
          </ac:spMkLst>
        </pc:spChg>
        <pc:spChg chg="add">
          <ac:chgData name="Robert Hernandez" userId="aa9f08938e43ade9" providerId="LiveId" clId="{21B2EE32-9800-452C-A988-12526A9E41EB}" dt="2024-03-27T00:08:44.001" v="1994" actId="26606"/>
          <ac:spMkLst>
            <pc:docMk/>
            <pc:sldMk cId="1151997984" sldId="261"/>
            <ac:spMk id="11" creationId="{C5258B9E-C015-412F-9B81-E40D361E9D99}"/>
          </ac:spMkLst>
        </pc:spChg>
        <pc:picChg chg="add mod">
          <ac:chgData name="Robert Hernandez" userId="aa9f08938e43ade9" providerId="LiveId" clId="{21B2EE32-9800-452C-A988-12526A9E41EB}" dt="2024-03-27T00:09:04.897" v="1997" actId="1076"/>
          <ac:picMkLst>
            <pc:docMk/>
            <pc:sldMk cId="1151997984" sldId="261"/>
            <ac:picMk id="5" creationId="{B68954E9-F8C8-1BAF-40A2-134D9ED7D072}"/>
          </ac:picMkLst>
        </pc:picChg>
        <pc:cxnChg chg="add">
          <ac:chgData name="Robert Hernandez" userId="aa9f08938e43ade9" providerId="LiveId" clId="{21B2EE32-9800-452C-A988-12526A9E41EB}" dt="2024-03-27T00:08:44.001" v="1994" actId="26606"/>
          <ac:cxnSpMkLst>
            <pc:docMk/>
            <pc:sldMk cId="1151997984" sldId="261"/>
            <ac:cxnSpMk id="13" creationId="{814332FE-82B3-4EC0-8568-D8763144029E}"/>
          </ac:cxnSpMkLst>
        </pc:cxnChg>
        <pc:cxnChg chg="add">
          <ac:chgData name="Robert Hernandez" userId="aa9f08938e43ade9" providerId="LiveId" clId="{21B2EE32-9800-452C-A988-12526A9E41EB}" dt="2024-03-27T00:08:44.001" v="1994" actId="26606"/>
          <ac:cxnSpMkLst>
            <pc:docMk/>
            <pc:sldMk cId="1151997984" sldId="261"/>
            <ac:cxnSpMk id="15" creationId="{7B5E59FA-8FDE-43F6-BEAF-F8D715BA5501}"/>
          </ac:cxnSpMkLst>
        </pc:cxnChg>
      </pc:sldChg>
      <pc:sldChg chg="addSp modSp new mod setBg">
        <pc:chgData name="Robert Hernandez" userId="aa9f08938e43ade9" providerId="LiveId" clId="{21B2EE32-9800-452C-A988-12526A9E41EB}" dt="2024-03-27T00:23:28.243" v="3442" actId="1076"/>
        <pc:sldMkLst>
          <pc:docMk/>
          <pc:sldMk cId="4091469234" sldId="262"/>
        </pc:sldMkLst>
        <pc:spChg chg="mod">
          <ac:chgData name="Robert Hernandez" userId="aa9f08938e43ade9" providerId="LiveId" clId="{21B2EE32-9800-452C-A988-12526A9E41EB}" dt="2024-03-27T00:12:34.024" v="2037" actId="14100"/>
          <ac:spMkLst>
            <pc:docMk/>
            <pc:sldMk cId="4091469234" sldId="262"/>
            <ac:spMk id="2" creationId="{981DA923-CC52-AFA8-972B-4A45007B5FFC}"/>
          </ac:spMkLst>
        </pc:spChg>
        <pc:spChg chg="mod">
          <ac:chgData name="Robert Hernandez" userId="aa9f08938e43ade9" providerId="LiveId" clId="{21B2EE32-9800-452C-A988-12526A9E41EB}" dt="2024-03-27T00:23:14.149" v="3441" actId="20577"/>
          <ac:spMkLst>
            <pc:docMk/>
            <pc:sldMk cId="4091469234" sldId="262"/>
            <ac:spMk id="3" creationId="{1375E984-9041-798C-B109-CC675FA913BC}"/>
          </ac:spMkLst>
        </pc:spChg>
        <pc:spChg chg="add">
          <ac:chgData name="Robert Hernandez" userId="aa9f08938e43ade9" providerId="LiveId" clId="{21B2EE32-9800-452C-A988-12526A9E41EB}" dt="2024-03-27T00:12:26.636" v="2028" actId="26606"/>
          <ac:spMkLst>
            <pc:docMk/>
            <pc:sldMk cId="4091469234" sldId="262"/>
            <ac:spMk id="10" creationId="{563C18A9-3F84-4083-BC63-C5C44FE2843A}"/>
          </ac:spMkLst>
        </pc:spChg>
        <pc:picChg chg="add mod">
          <ac:chgData name="Robert Hernandez" userId="aa9f08938e43ade9" providerId="LiveId" clId="{21B2EE32-9800-452C-A988-12526A9E41EB}" dt="2024-03-27T00:23:28.243" v="3442" actId="1076"/>
          <ac:picMkLst>
            <pc:docMk/>
            <pc:sldMk cId="4091469234" sldId="262"/>
            <ac:picMk id="7" creationId="{5AEFB4C0-D9E7-8CB5-FE69-C00B43BBDB19}"/>
          </ac:picMkLst>
        </pc:picChg>
        <pc:cxnChg chg="add">
          <ac:chgData name="Robert Hernandez" userId="aa9f08938e43ade9" providerId="LiveId" clId="{21B2EE32-9800-452C-A988-12526A9E41EB}" dt="2024-03-27T00:12:26.636" v="2028" actId="26606"/>
          <ac:cxnSpMkLst>
            <pc:docMk/>
            <pc:sldMk cId="4091469234" sldId="262"/>
            <ac:cxnSpMk id="12" creationId="{13C2E3E6-EA6C-40C1-8196-9E8691274F77}"/>
          </ac:cxnSpMkLst>
        </pc:cxnChg>
        <pc:cxnChg chg="add">
          <ac:chgData name="Robert Hernandez" userId="aa9f08938e43ade9" providerId="LiveId" clId="{21B2EE32-9800-452C-A988-12526A9E41EB}" dt="2024-03-27T00:12:26.636" v="2028" actId="26606"/>
          <ac:cxnSpMkLst>
            <pc:docMk/>
            <pc:sldMk cId="4091469234" sldId="262"/>
            <ac:cxnSpMk id="14" creationId="{3EE0E5CC-C40E-4EC4-8C9B-0CBB46A7CA1D}"/>
          </ac:cxnSpMkLst>
        </pc:cxnChg>
      </pc:sldChg>
      <pc:sldChg chg="addSp delSp modSp new mod ord setBg">
        <pc:chgData name="Robert Hernandez" userId="aa9f08938e43ade9" providerId="LiveId" clId="{21B2EE32-9800-452C-A988-12526A9E41EB}" dt="2024-03-27T00:41:05.952" v="3929" actId="1076"/>
        <pc:sldMkLst>
          <pc:docMk/>
          <pc:sldMk cId="1175589898" sldId="263"/>
        </pc:sldMkLst>
        <pc:spChg chg="mod">
          <ac:chgData name="Robert Hernandez" userId="aa9f08938e43ade9" providerId="LiveId" clId="{21B2EE32-9800-452C-A988-12526A9E41EB}" dt="2024-03-27T00:25:25.903" v="3487" actId="14100"/>
          <ac:spMkLst>
            <pc:docMk/>
            <pc:sldMk cId="1175589898" sldId="263"/>
            <ac:spMk id="2" creationId="{E26DD57C-4BCB-D8C1-6875-E53BA54E730B}"/>
          </ac:spMkLst>
        </pc:spChg>
        <pc:spChg chg="add del mod">
          <ac:chgData name="Robert Hernandez" userId="aa9f08938e43ade9" providerId="LiveId" clId="{21B2EE32-9800-452C-A988-12526A9E41EB}" dt="2024-03-27T00:32:31.902" v="3918" actId="20577"/>
          <ac:spMkLst>
            <pc:docMk/>
            <pc:sldMk cId="1175589898" sldId="263"/>
            <ac:spMk id="3" creationId="{5BAC8F9D-C764-C156-4388-C0F83432C811}"/>
          </ac:spMkLst>
        </pc:spChg>
        <pc:spChg chg="add">
          <ac:chgData name="Robert Hernandez" userId="aa9f08938e43ade9" providerId="LiveId" clId="{21B2EE32-9800-452C-A988-12526A9E41EB}" dt="2024-03-27T00:25:16.904" v="3466" actId="26606"/>
          <ac:spMkLst>
            <pc:docMk/>
            <pc:sldMk cId="1175589898" sldId="263"/>
            <ac:spMk id="6" creationId="{37011A86-DB53-41C7-94D9-9B8BF9DF1F8E}"/>
          </ac:spMkLst>
        </pc:spChg>
        <pc:spChg chg="add">
          <ac:chgData name="Robert Hernandez" userId="aa9f08938e43ade9" providerId="LiveId" clId="{21B2EE32-9800-452C-A988-12526A9E41EB}" dt="2024-03-27T00:25:16.904" v="3466" actId="26606"/>
          <ac:spMkLst>
            <pc:docMk/>
            <pc:sldMk cId="1175589898" sldId="263"/>
            <ac:spMk id="7" creationId="{C5258B9E-C015-412F-9B81-E40D361E9D99}"/>
          </ac:spMkLst>
        </pc:spChg>
        <pc:spChg chg="add del">
          <ac:chgData name="Robert Hernandez" userId="aa9f08938e43ade9" providerId="LiveId" clId="{21B2EE32-9800-452C-A988-12526A9E41EB}" dt="2024-03-27T00:25:06.062" v="3457" actId="26606"/>
          <ac:spMkLst>
            <pc:docMk/>
            <pc:sldMk cId="1175589898" sldId="263"/>
            <ac:spMk id="13" creationId="{A54A1FC3-D51F-49C5-A520-3CB3BF1C0F6C}"/>
          </ac:spMkLst>
        </pc:spChg>
        <pc:spChg chg="add del">
          <ac:chgData name="Robert Hernandez" userId="aa9f08938e43ade9" providerId="LiveId" clId="{21B2EE32-9800-452C-A988-12526A9E41EB}" dt="2024-03-27T00:25:06.062" v="3457" actId="26606"/>
          <ac:spMkLst>
            <pc:docMk/>
            <pc:sldMk cId="1175589898" sldId="263"/>
            <ac:spMk id="15" creationId="{9FD6A395-8B77-4B2D-AA7E-1B4CE370CB43}"/>
          </ac:spMkLst>
        </pc:spChg>
        <pc:picChg chg="add mod">
          <ac:chgData name="Robert Hernandez" userId="aa9f08938e43ade9" providerId="LiveId" clId="{21B2EE32-9800-452C-A988-12526A9E41EB}" dt="2024-03-27T00:41:05.952" v="3929" actId="1076"/>
          <ac:picMkLst>
            <pc:docMk/>
            <pc:sldMk cId="1175589898" sldId="263"/>
            <ac:picMk id="4" creationId="{FD165D9E-31AF-7F8F-10C5-79C2203BD512}"/>
          </ac:picMkLst>
        </pc:picChg>
        <pc:picChg chg="add del">
          <ac:chgData name="Robert Hernandez" userId="aa9f08938e43ade9" providerId="LiveId" clId="{21B2EE32-9800-452C-A988-12526A9E41EB}" dt="2024-03-27T00:25:06.062" v="3457" actId="26606"/>
          <ac:picMkLst>
            <pc:docMk/>
            <pc:sldMk cId="1175589898" sldId="263"/>
            <ac:picMk id="5" creationId="{12A62865-4985-015A-FBC7-627F3DF7C202}"/>
          </ac:picMkLst>
        </pc:picChg>
        <pc:picChg chg="add">
          <ac:chgData name="Robert Hernandez" userId="aa9f08938e43ade9" providerId="LiveId" clId="{21B2EE32-9800-452C-A988-12526A9E41EB}" dt="2024-03-27T00:25:16.904" v="3466" actId="26606"/>
          <ac:picMkLst>
            <pc:docMk/>
            <pc:sldMk cId="1175589898" sldId="263"/>
            <ac:picMk id="8" creationId="{9D83E2C5-BF1F-BB84-37F2-441ECD8E03A4}"/>
          </ac:picMkLst>
        </pc:picChg>
        <pc:cxnChg chg="add del">
          <ac:chgData name="Robert Hernandez" userId="aa9f08938e43ade9" providerId="LiveId" clId="{21B2EE32-9800-452C-A988-12526A9E41EB}" dt="2024-03-27T00:25:06.062" v="3457" actId="26606"/>
          <ac:cxnSpMkLst>
            <pc:docMk/>
            <pc:sldMk cId="1175589898" sldId="263"/>
            <ac:cxnSpMk id="9" creationId="{462919E4-C488-4107-9EF1-66152F848008}"/>
          </ac:cxnSpMkLst>
        </pc:cxnChg>
        <pc:cxnChg chg="add">
          <ac:chgData name="Robert Hernandez" userId="aa9f08938e43ade9" providerId="LiveId" clId="{21B2EE32-9800-452C-A988-12526A9E41EB}" dt="2024-03-27T00:25:16.904" v="3466" actId="26606"/>
          <ac:cxnSpMkLst>
            <pc:docMk/>
            <pc:sldMk cId="1175589898" sldId="263"/>
            <ac:cxnSpMk id="10" creationId="{814332FE-82B3-4EC0-8568-D8763144029E}"/>
          </ac:cxnSpMkLst>
        </pc:cxnChg>
        <pc:cxnChg chg="add del">
          <ac:chgData name="Robert Hernandez" userId="aa9f08938e43ade9" providerId="LiveId" clId="{21B2EE32-9800-452C-A988-12526A9E41EB}" dt="2024-03-27T00:25:06.062" v="3457" actId="26606"/>
          <ac:cxnSpMkLst>
            <pc:docMk/>
            <pc:sldMk cId="1175589898" sldId="263"/>
            <ac:cxnSpMk id="11" creationId="{0BF79732-4088-424C-A653-4534E4389443}"/>
          </ac:cxnSpMkLst>
        </pc:cxnChg>
        <pc:cxnChg chg="add">
          <ac:chgData name="Robert Hernandez" userId="aa9f08938e43ade9" providerId="LiveId" clId="{21B2EE32-9800-452C-A988-12526A9E41EB}" dt="2024-03-27T00:25:16.904" v="3466" actId="26606"/>
          <ac:cxnSpMkLst>
            <pc:docMk/>
            <pc:sldMk cId="1175589898" sldId="263"/>
            <ac:cxnSpMk id="12" creationId="{7B5E59FA-8FDE-43F6-BEAF-F8D715BA5501}"/>
          </ac:cxnSpMkLst>
        </pc:cxnChg>
        <pc:cxnChg chg="add del">
          <ac:chgData name="Robert Hernandez" userId="aa9f08938e43ade9" providerId="LiveId" clId="{21B2EE32-9800-452C-A988-12526A9E41EB}" dt="2024-03-27T00:25:06.062" v="3457" actId="26606"/>
          <ac:cxnSpMkLst>
            <pc:docMk/>
            <pc:sldMk cId="1175589898" sldId="263"/>
            <ac:cxnSpMk id="17" creationId="{1C5372E1-5D0A-4FE4-B20F-D0CF85FD068B}"/>
          </ac:cxnSpMkLst>
        </pc:cxnChg>
        <pc:cxnChg chg="add del">
          <ac:chgData name="Robert Hernandez" userId="aa9f08938e43ade9" providerId="LiveId" clId="{21B2EE32-9800-452C-A988-12526A9E41EB}" dt="2024-03-27T00:25:06.062" v="3457" actId="26606"/>
          <ac:cxnSpMkLst>
            <pc:docMk/>
            <pc:sldMk cId="1175589898" sldId="263"/>
            <ac:cxnSpMk id="19" creationId="{513081F5-C318-4421-A7E9-D7F6810B656E}"/>
          </ac:cxnSpMkLst>
        </pc:cxnChg>
      </pc:sldChg>
      <pc:sldChg chg="addSp delSp modSp new mod setBg">
        <pc:chgData name="Robert Hernandez" userId="aa9f08938e43ade9" providerId="LiveId" clId="{21B2EE32-9800-452C-A988-12526A9E41EB}" dt="2024-03-27T00:45:22.084" v="4113" actId="1076"/>
        <pc:sldMkLst>
          <pc:docMk/>
          <pc:sldMk cId="1087242210" sldId="264"/>
        </pc:sldMkLst>
        <pc:spChg chg="mod">
          <ac:chgData name="Robert Hernandez" userId="aa9f08938e43ade9" providerId="LiveId" clId="{21B2EE32-9800-452C-A988-12526A9E41EB}" dt="2024-03-27T00:45:14.630" v="4109" actId="26606"/>
          <ac:spMkLst>
            <pc:docMk/>
            <pc:sldMk cId="1087242210" sldId="264"/>
            <ac:spMk id="2" creationId="{C5938354-37A9-BE5F-8FDB-AD3ED50A50F9}"/>
          </ac:spMkLst>
        </pc:spChg>
        <pc:spChg chg="add del mod">
          <ac:chgData name="Robert Hernandez" userId="aa9f08938e43ade9" providerId="LiveId" clId="{21B2EE32-9800-452C-A988-12526A9E41EB}" dt="2024-03-27T00:44:37.340" v="4078" actId="26606"/>
          <ac:spMkLst>
            <pc:docMk/>
            <pc:sldMk cId="1087242210" sldId="264"/>
            <ac:spMk id="3" creationId="{73E21194-7E7A-23F3-535A-E53F8F0F5469}"/>
          </ac:spMkLst>
        </pc:spChg>
        <pc:spChg chg="add mod">
          <ac:chgData name="Robert Hernandez" userId="aa9f08938e43ade9" providerId="LiveId" clId="{21B2EE32-9800-452C-A988-12526A9E41EB}" dt="2024-03-27T00:45:19.063" v="4112" actId="20577"/>
          <ac:spMkLst>
            <pc:docMk/>
            <pc:sldMk cId="1087242210" sldId="264"/>
            <ac:spMk id="4" creationId="{671F2407-4961-94B6-C62B-6B41C17A509E}"/>
          </ac:spMkLst>
        </pc:spChg>
        <pc:spChg chg="add del">
          <ac:chgData name="Robert Hernandez" userId="aa9f08938e43ade9" providerId="LiveId" clId="{21B2EE32-9800-452C-A988-12526A9E41EB}" dt="2024-03-27T00:44:18.695" v="4069" actId="26606"/>
          <ac:spMkLst>
            <pc:docMk/>
            <pc:sldMk cId="1087242210" sldId="264"/>
            <ac:spMk id="8" creationId="{A8CAE98F-93E0-466E-B310-16D4D8EC4CCB}"/>
          </ac:spMkLst>
        </pc:spChg>
        <pc:spChg chg="add del">
          <ac:chgData name="Robert Hernandez" userId="aa9f08938e43ade9" providerId="LiveId" clId="{21B2EE32-9800-452C-A988-12526A9E41EB}" dt="2024-03-27T00:44:04.629" v="4061" actId="26606"/>
          <ac:spMkLst>
            <pc:docMk/>
            <pc:sldMk cId="1087242210" sldId="264"/>
            <ac:spMk id="10" creationId="{563C18A9-3F84-4083-BC63-C5C44FE2843A}"/>
          </ac:spMkLst>
        </pc:spChg>
        <pc:spChg chg="add del">
          <ac:chgData name="Robert Hernandez" userId="aa9f08938e43ade9" providerId="LiveId" clId="{21B2EE32-9800-452C-A988-12526A9E41EB}" dt="2024-03-27T00:44:28.838" v="4073" actId="26606"/>
          <ac:spMkLst>
            <pc:docMk/>
            <pc:sldMk cId="1087242210" sldId="264"/>
            <ac:spMk id="13" creationId="{C3297213-B630-4CFA-8FE1-099659C5DB66}"/>
          </ac:spMkLst>
        </pc:spChg>
        <pc:spChg chg="add del">
          <ac:chgData name="Robert Hernandez" userId="aa9f08938e43ade9" providerId="LiveId" clId="{21B2EE32-9800-452C-A988-12526A9E41EB}" dt="2024-03-27T00:44:28.838" v="4073" actId="26606"/>
          <ac:spMkLst>
            <pc:docMk/>
            <pc:sldMk cId="1087242210" sldId="264"/>
            <ac:spMk id="15" creationId="{13F26D5C-77E9-4A8D-95F0-1635BAD12650}"/>
          </ac:spMkLst>
        </pc:spChg>
        <pc:spChg chg="add del">
          <ac:chgData name="Robert Hernandez" userId="aa9f08938e43ade9" providerId="LiveId" clId="{21B2EE32-9800-452C-A988-12526A9E41EB}" dt="2024-03-27T00:43:48.518" v="4048" actId="26606"/>
          <ac:spMkLst>
            <pc:docMk/>
            <pc:sldMk cId="1087242210" sldId="264"/>
            <ac:spMk id="23" creationId="{E5101733-A021-44D6-BE4E-2D908CFF54EA}"/>
          </ac:spMkLst>
        </pc:spChg>
        <pc:spChg chg="add del">
          <ac:chgData name="Robert Hernandez" userId="aa9f08938e43ade9" providerId="LiveId" clId="{21B2EE32-9800-452C-A988-12526A9E41EB}" dt="2024-03-27T00:44:23.469" v="4071" actId="26606"/>
          <ac:spMkLst>
            <pc:docMk/>
            <pc:sldMk cId="1087242210" sldId="264"/>
            <ac:spMk id="24" creationId="{A8CAE98F-93E0-466E-B310-16D4D8EC4CCB}"/>
          </ac:spMkLst>
        </pc:spChg>
        <pc:spChg chg="add del">
          <ac:chgData name="Robert Hernandez" userId="aa9f08938e43ade9" providerId="LiveId" clId="{21B2EE32-9800-452C-A988-12526A9E41EB}" dt="2024-03-27T00:44:03.299" v="4057" actId="26606"/>
          <ac:spMkLst>
            <pc:docMk/>
            <pc:sldMk cId="1087242210" sldId="264"/>
            <ac:spMk id="31" creationId="{A8CAE98F-93E0-466E-B310-16D4D8EC4CCB}"/>
          </ac:spMkLst>
        </pc:spChg>
        <pc:spChg chg="add del">
          <ac:chgData name="Robert Hernandez" userId="aa9f08938e43ade9" providerId="LiveId" clId="{21B2EE32-9800-452C-A988-12526A9E41EB}" dt="2024-03-27T00:44:36.414" v="4075" actId="26606"/>
          <ac:spMkLst>
            <pc:docMk/>
            <pc:sldMk cId="1087242210" sldId="264"/>
            <ac:spMk id="40" creationId="{8B5574CB-8151-4554-B056-B76C1AA8A7DB}"/>
          </ac:spMkLst>
        </pc:spChg>
        <pc:spChg chg="add del">
          <ac:chgData name="Robert Hernandez" userId="aa9f08938e43ade9" providerId="LiveId" clId="{21B2EE32-9800-452C-A988-12526A9E41EB}" dt="2024-03-27T00:44:37.335" v="4077" actId="26606"/>
          <ac:spMkLst>
            <pc:docMk/>
            <pc:sldMk cId="1087242210" sldId="264"/>
            <ac:spMk id="47" creationId="{A8CAE98F-93E0-466E-B310-16D4D8EC4CCB}"/>
          </ac:spMkLst>
        </pc:spChg>
        <pc:spChg chg="add del">
          <ac:chgData name="Robert Hernandez" userId="aa9f08938e43ade9" providerId="LiveId" clId="{21B2EE32-9800-452C-A988-12526A9E41EB}" dt="2024-03-27T00:45:14.630" v="4109" actId="26606"/>
          <ac:spMkLst>
            <pc:docMk/>
            <pc:sldMk cId="1087242210" sldId="264"/>
            <ac:spMk id="54" creationId="{8B5574CB-8151-4554-B056-B76C1AA8A7DB}"/>
          </ac:spMkLst>
        </pc:spChg>
        <pc:spChg chg="add">
          <ac:chgData name="Robert Hernandez" userId="aa9f08938e43ade9" providerId="LiveId" clId="{21B2EE32-9800-452C-A988-12526A9E41EB}" dt="2024-03-27T00:45:14.630" v="4109" actId="26606"/>
          <ac:spMkLst>
            <pc:docMk/>
            <pc:sldMk cId="1087242210" sldId="264"/>
            <ac:spMk id="62" creationId="{5F2D5967-D287-4BDA-8914-854D6EC8A938}"/>
          </ac:spMkLst>
        </pc:spChg>
        <pc:picChg chg="add del mod">
          <ac:chgData name="Robert Hernandez" userId="aa9f08938e43ade9" providerId="LiveId" clId="{21B2EE32-9800-452C-A988-12526A9E41EB}" dt="2024-03-27T00:44:04.629" v="4061" actId="26606"/>
          <ac:picMkLst>
            <pc:docMk/>
            <pc:sldMk cId="1087242210" sldId="264"/>
            <ac:picMk id="7" creationId="{53A4B678-7E3F-0E0B-8654-496BCA16F65C}"/>
          </ac:picMkLst>
        </pc:picChg>
        <pc:picChg chg="add del">
          <ac:chgData name="Robert Hernandez" userId="aa9f08938e43ade9" providerId="LiveId" clId="{21B2EE32-9800-452C-A988-12526A9E41EB}" dt="2024-03-27T00:44:18.695" v="4069" actId="26606"/>
          <ac:picMkLst>
            <pc:docMk/>
            <pc:sldMk cId="1087242210" sldId="264"/>
            <ac:picMk id="9" creationId="{3F7E60D5-517B-C436-7186-69B8BEB53CB3}"/>
          </ac:picMkLst>
        </pc:picChg>
        <pc:picChg chg="add del">
          <ac:chgData name="Robert Hernandez" userId="aa9f08938e43ade9" providerId="LiveId" clId="{21B2EE32-9800-452C-A988-12526A9E41EB}" dt="2024-03-27T00:44:23.469" v="4071" actId="26606"/>
          <ac:picMkLst>
            <pc:docMk/>
            <pc:sldMk cId="1087242210" sldId="264"/>
            <ac:picMk id="28" creationId="{3C3A5C3B-60A2-4CFA-70AE-9DF358F81ABB}"/>
          </ac:picMkLst>
        </pc:picChg>
        <pc:picChg chg="add del">
          <ac:chgData name="Robert Hernandez" userId="aa9f08938e43ade9" providerId="LiveId" clId="{21B2EE32-9800-452C-A988-12526A9E41EB}" dt="2024-03-27T00:44:28.838" v="4073" actId="26606"/>
          <ac:picMkLst>
            <pc:docMk/>
            <pc:sldMk cId="1087242210" sldId="264"/>
            <ac:picMk id="37" creationId="{F14CD9B7-A9AF-9315-AF16-6014FD47067A}"/>
          </ac:picMkLst>
        </pc:picChg>
        <pc:picChg chg="add del">
          <ac:chgData name="Robert Hernandez" userId="aa9f08938e43ade9" providerId="LiveId" clId="{21B2EE32-9800-452C-A988-12526A9E41EB}" dt="2024-03-27T00:44:36.414" v="4075" actId="26606"/>
          <ac:picMkLst>
            <pc:docMk/>
            <pc:sldMk cId="1087242210" sldId="264"/>
            <ac:picMk id="42" creationId="{F4EE12A4-5CAB-651C-ECDC-052541A33C7C}"/>
          </ac:picMkLst>
        </pc:picChg>
        <pc:picChg chg="add del">
          <ac:chgData name="Robert Hernandez" userId="aa9f08938e43ade9" providerId="LiveId" clId="{21B2EE32-9800-452C-A988-12526A9E41EB}" dt="2024-03-27T00:44:37.335" v="4077" actId="26606"/>
          <ac:picMkLst>
            <pc:docMk/>
            <pc:sldMk cId="1087242210" sldId="264"/>
            <ac:picMk id="49" creationId="{94E225C5-35F9-1166-C271-D5A6A1D7D65B}"/>
          </ac:picMkLst>
        </pc:picChg>
        <pc:picChg chg="add mod ord">
          <ac:chgData name="Robert Hernandez" userId="aa9f08938e43ade9" providerId="LiveId" clId="{21B2EE32-9800-452C-A988-12526A9E41EB}" dt="2024-03-27T00:45:22.084" v="4113" actId="1076"/>
          <ac:picMkLst>
            <pc:docMk/>
            <pc:sldMk cId="1087242210" sldId="264"/>
            <ac:picMk id="56" creationId="{F4EE12A4-5CAB-651C-ECDC-052541A33C7C}"/>
          </ac:picMkLst>
        </pc:picChg>
        <pc:cxnChg chg="add del">
          <ac:chgData name="Robert Hernandez" userId="aa9f08938e43ade9" providerId="LiveId" clId="{21B2EE32-9800-452C-A988-12526A9E41EB}" dt="2024-03-27T00:44:18.695" v="4069" actId="26606"/>
          <ac:cxnSpMkLst>
            <pc:docMk/>
            <pc:sldMk cId="1087242210" sldId="264"/>
            <ac:cxnSpMk id="5" creationId="{462919E4-C488-4107-9EF1-66152F848008}"/>
          </ac:cxnSpMkLst>
        </pc:cxnChg>
        <pc:cxnChg chg="add del">
          <ac:chgData name="Robert Hernandez" userId="aa9f08938e43ade9" providerId="LiveId" clId="{21B2EE32-9800-452C-A988-12526A9E41EB}" dt="2024-03-27T00:44:18.695" v="4069" actId="26606"/>
          <ac:cxnSpMkLst>
            <pc:docMk/>
            <pc:sldMk cId="1087242210" sldId="264"/>
            <ac:cxnSpMk id="6" creationId="{0BF79732-4088-424C-A653-4534E4389443}"/>
          </ac:cxnSpMkLst>
        </pc:cxnChg>
        <pc:cxnChg chg="add del">
          <ac:chgData name="Robert Hernandez" userId="aa9f08938e43ade9" providerId="LiveId" clId="{21B2EE32-9800-452C-A988-12526A9E41EB}" dt="2024-03-27T00:44:28.838" v="4073" actId="26606"/>
          <ac:cxnSpMkLst>
            <pc:docMk/>
            <pc:sldMk cId="1087242210" sldId="264"/>
            <ac:cxnSpMk id="11" creationId="{0BF79732-4088-424C-A653-4534E4389443}"/>
          </ac:cxnSpMkLst>
        </pc:cxnChg>
        <pc:cxnChg chg="add del">
          <ac:chgData name="Robert Hernandez" userId="aa9f08938e43ade9" providerId="LiveId" clId="{21B2EE32-9800-452C-A988-12526A9E41EB}" dt="2024-03-27T00:44:04.629" v="4061" actId="26606"/>
          <ac:cxnSpMkLst>
            <pc:docMk/>
            <pc:sldMk cId="1087242210" sldId="264"/>
            <ac:cxnSpMk id="12" creationId="{13C2E3E6-EA6C-40C1-8196-9E8691274F77}"/>
          </ac:cxnSpMkLst>
        </pc:cxnChg>
        <pc:cxnChg chg="add del">
          <ac:chgData name="Robert Hernandez" userId="aa9f08938e43ade9" providerId="LiveId" clId="{21B2EE32-9800-452C-A988-12526A9E41EB}" dt="2024-03-27T00:44:04.629" v="4061" actId="26606"/>
          <ac:cxnSpMkLst>
            <pc:docMk/>
            <pc:sldMk cId="1087242210" sldId="264"/>
            <ac:cxnSpMk id="14" creationId="{3EE0E5CC-C40E-4EC4-8C9B-0CBB46A7CA1D}"/>
          </ac:cxnSpMkLst>
        </pc:cxnChg>
        <pc:cxnChg chg="add del">
          <ac:chgData name="Robert Hernandez" userId="aa9f08938e43ade9" providerId="LiveId" clId="{21B2EE32-9800-452C-A988-12526A9E41EB}" dt="2024-03-27T00:44:18.695" v="4069" actId="26606"/>
          <ac:cxnSpMkLst>
            <pc:docMk/>
            <pc:sldMk cId="1087242210" sldId="264"/>
            <ac:cxnSpMk id="16" creationId="{6356756D-F21A-48D4-A0AC-96B0DEC17B1D}"/>
          </ac:cxnSpMkLst>
        </pc:cxnChg>
        <pc:cxnChg chg="add del">
          <ac:chgData name="Robert Hernandez" userId="aa9f08938e43ade9" providerId="LiveId" clId="{21B2EE32-9800-452C-A988-12526A9E41EB}" dt="2024-03-27T00:44:28.838" v="4073" actId="26606"/>
          <ac:cxnSpMkLst>
            <pc:docMk/>
            <pc:sldMk cId="1087242210" sldId="264"/>
            <ac:cxnSpMk id="17" creationId="{0632DC5A-0728-490F-8655-6B437782704C}"/>
          </ac:cxnSpMkLst>
        </pc:cxnChg>
        <pc:cxnChg chg="add del">
          <ac:chgData name="Robert Hernandez" userId="aa9f08938e43ade9" providerId="LiveId" clId="{21B2EE32-9800-452C-A988-12526A9E41EB}" dt="2024-03-27T00:44:18.695" v="4069" actId="26606"/>
          <ac:cxnSpMkLst>
            <pc:docMk/>
            <pc:sldMk cId="1087242210" sldId="264"/>
            <ac:cxnSpMk id="18" creationId="{4503744B-1AFB-4A05-9F7B-3FF0FAB07457}"/>
          </ac:cxnSpMkLst>
        </pc:cxnChg>
        <pc:cxnChg chg="add del">
          <ac:chgData name="Robert Hernandez" userId="aa9f08938e43ade9" providerId="LiveId" clId="{21B2EE32-9800-452C-A988-12526A9E41EB}" dt="2024-03-27T00:43:48.518" v="4048" actId="26606"/>
          <ac:cxnSpMkLst>
            <pc:docMk/>
            <pc:sldMk cId="1087242210" sldId="264"/>
            <ac:cxnSpMk id="19" creationId="{462919E4-C488-4107-9EF1-66152F848008}"/>
          </ac:cxnSpMkLst>
        </pc:cxnChg>
        <pc:cxnChg chg="add del">
          <ac:chgData name="Robert Hernandez" userId="aa9f08938e43ade9" providerId="LiveId" clId="{21B2EE32-9800-452C-A988-12526A9E41EB}" dt="2024-03-27T00:44:23.469" v="4071" actId="26606"/>
          <ac:cxnSpMkLst>
            <pc:docMk/>
            <pc:sldMk cId="1087242210" sldId="264"/>
            <ac:cxnSpMk id="20" creationId="{462919E4-C488-4107-9EF1-66152F848008}"/>
          </ac:cxnSpMkLst>
        </pc:cxnChg>
        <pc:cxnChg chg="add del">
          <ac:chgData name="Robert Hernandez" userId="aa9f08938e43ade9" providerId="LiveId" clId="{21B2EE32-9800-452C-A988-12526A9E41EB}" dt="2024-03-27T00:43:48.518" v="4048" actId="26606"/>
          <ac:cxnSpMkLst>
            <pc:docMk/>
            <pc:sldMk cId="1087242210" sldId="264"/>
            <ac:cxnSpMk id="21" creationId="{0BF79732-4088-424C-A653-4534E4389443}"/>
          </ac:cxnSpMkLst>
        </pc:cxnChg>
        <pc:cxnChg chg="add del">
          <ac:chgData name="Robert Hernandez" userId="aa9f08938e43ade9" providerId="LiveId" clId="{21B2EE32-9800-452C-A988-12526A9E41EB}" dt="2024-03-27T00:44:23.469" v="4071" actId="26606"/>
          <ac:cxnSpMkLst>
            <pc:docMk/>
            <pc:sldMk cId="1087242210" sldId="264"/>
            <ac:cxnSpMk id="22" creationId="{0BF79732-4088-424C-A653-4534E4389443}"/>
          </ac:cxnSpMkLst>
        </pc:cxnChg>
        <pc:cxnChg chg="add del">
          <ac:chgData name="Robert Hernandez" userId="aa9f08938e43ade9" providerId="LiveId" clId="{21B2EE32-9800-452C-A988-12526A9E41EB}" dt="2024-03-27T00:43:48.518" v="4048" actId="26606"/>
          <ac:cxnSpMkLst>
            <pc:docMk/>
            <pc:sldMk cId="1087242210" sldId="264"/>
            <ac:cxnSpMk id="25" creationId="{6F4598CC-172A-48F9-9A7C-3E3E635F6C17}"/>
          </ac:cxnSpMkLst>
        </pc:cxnChg>
        <pc:cxnChg chg="add del">
          <ac:chgData name="Robert Hernandez" userId="aa9f08938e43ade9" providerId="LiveId" clId="{21B2EE32-9800-452C-A988-12526A9E41EB}" dt="2024-03-27T00:44:23.469" v="4071" actId="26606"/>
          <ac:cxnSpMkLst>
            <pc:docMk/>
            <pc:sldMk cId="1087242210" sldId="264"/>
            <ac:cxnSpMk id="26" creationId="{6356756D-F21A-48D4-A0AC-96B0DEC17B1D}"/>
          </ac:cxnSpMkLst>
        </pc:cxnChg>
        <pc:cxnChg chg="add del">
          <ac:chgData name="Robert Hernandez" userId="aa9f08938e43ade9" providerId="LiveId" clId="{21B2EE32-9800-452C-A988-12526A9E41EB}" dt="2024-03-27T00:43:48.518" v="4048" actId="26606"/>
          <ac:cxnSpMkLst>
            <pc:docMk/>
            <pc:sldMk cId="1087242210" sldId="264"/>
            <ac:cxnSpMk id="27" creationId="{587A0454-7A54-450D-9B36-0C5378D020A9}"/>
          </ac:cxnSpMkLst>
        </pc:cxnChg>
        <pc:cxnChg chg="add del">
          <ac:chgData name="Robert Hernandez" userId="aa9f08938e43ade9" providerId="LiveId" clId="{21B2EE32-9800-452C-A988-12526A9E41EB}" dt="2024-03-27T00:44:03.299" v="4057" actId="26606"/>
          <ac:cxnSpMkLst>
            <pc:docMk/>
            <pc:sldMk cId="1087242210" sldId="264"/>
            <ac:cxnSpMk id="29" creationId="{462919E4-C488-4107-9EF1-66152F848008}"/>
          </ac:cxnSpMkLst>
        </pc:cxnChg>
        <pc:cxnChg chg="add del">
          <ac:chgData name="Robert Hernandez" userId="aa9f08938e43ade9" providerId="LiveId" clId="{21B2EE32-9800-452C-A988-12526A9E41EB}" dt="2024-03-27T00:44:03.299" v="4057" actId="26606"/>
          <ac:cxnSpMkLst>
            <pc:docMk/>
            <pc:sldMk cId="1087242210" sldId="264"/>
            <ac:cxnSpMk id="30" creationId="{0BF79732-4088-424C-A653-4534E4389443}"/>
          </ac:cxnSpMkLst>
        </pc:cxnChg>
        <pc:cxnChg chg="add del">
          <ac:chgData name="Robert Hernandez" userId="aa9f08938e43ade9" providerId="LiveId" clId="{21B2EE32-9800-452C-A988-12526A9E41EB}" dt="2024-03-27T00:44:03.299" v="4057" actId="26606"/>
          <ac:cxnSpMkLst>
            <pc:docMk/>
            <pc:sldMk cId="1087242210" sldId="264"/>
            <ac:cxnSpMk id="32" creationId="{6356756D-F21A-48D4-A0AC-96B0DEC17B1D}"/>
          </ac:cxnSpMkLst>
        </pc:cxnChg>
        <pc:cxnChg chg="add del">
          <ac:chgData name="Robert Hernandez" userId="aa9f08938e43ade9" providerId="LiveId" clId="{21B2EE32-9800-452C-A988-12526A9E41EB}" dt="2024-03-27T00:44:03.299" v="4057" actId="26606"/>
          <ac:cxnSpMkLst>
            <pc:docMk/>
            <pc:sldMk cId="1087242210" sldId="264"/>
            <ac:cxnSpMk id="33" creationId="{4503744B-1AFB-4A05-9F7B-3FF0FAB07457}"/>
          </ac:cxnSpMkLst>
        </pc:cxnChg>
        <pc:cxnChg chg="add del">
          <ac:chgData name="Robert Hernandez" userId="aa9f08938e43ade9" providerId="LiveId" clId="{21B2EE32-9800-452C-A988-12526A9E41EB}" dt="2024-03-27T00:44:23.469" v="4071" actId="26606"/>
          <ac:cxnSpMkLst>
            <pc:docMk/>
            <pc:sldMk cId="1087242210" sldId="264"/>
            <ac:cxnSpMk id="34" creationId="{4503744B-1AFB-4A05-9F7B-3FF0FAB07457}"/>
          </ac:cxnSpMkLst>
        </pc:cxnChg>
        <pc:cxnChg chg="add del">
          <ac:chgData name="Robert Hernandez" userId="aa9f08938e43ade9" providerId="LiveId" clId="{21B2EE32-9800-452C-A988-12526A9E41EB}" dt="2024-03-27T00:44:36.414" v="4075" actId="26606"/>
          <ac:cxnSpMkLst>
            <pc:docMk/>
            <pc:sldMk cId="1087242210" sldId="264"/>
            <ac:cxnSpMk id="35" creationId="{462919E4-C488-4107-9EF1-66152F848008}"/>
          </ac:cxnSpMkLst>
        </pc:cxnChg>
        <pc:cxnChg chg="add del">
          <ac:chgData name="Robert Hernandez" userId="aa9f08938e43ade9" providerId="LiveId" clId="{21B2EE32-9800-452C-A988-12526A9E41EB}" dt="2024-03-27T00:44:28.838" v="4073" actId="26606"/>
          <ac:cxnSpMkLst>
            <pc:docMk/>
            <pc:sldMk cId="1087242210" sldId="264"/>
            <ac:cxnSpMk id="36" creationId="{462919E4-C488-4107-9EF1-66152F848008}"/>
          </ac:cxnSpMkLst>
        </pc:cxnChg>
        <pc:cxnChg chg="add del">
          <ac:chgData name="Robert Hernandez" userId="aa9f08938e43ade9" providerId="LiveId" clId="{21B2EE32-9800-452C-A988-12526A9E41EB}" dt="2024-03-27T00:44:28.838" v="4073" actId="26606"/>
          <ac:cxnSpMkLst>
            <pc:docMk/>
            <pc:sldMk cId="1087242210" sldId="264"/>
            <ac:cxnSpMk id="38" creationId="{28BB1F6D-CF9C-422D-9324-C46415BB9D7D}"/>
          </ac:cxnSpMkLst>
        </pc:cxnChg>
        <pc:cxnChg chg="add del">
          <ac:chgData name="Robert Hernandez" userId="aa9f08938e43ade9" providerId="LiveId" clId="{21B2EE32-9800-452C-A988-12526A9E41EB}" dt="2024-03-27T00:44:36.414" v="4075" actId="26606"/>
          <ac:cxnSpMkLst>
            <pc:docMk/>
            <pc:sldMk cId="1087242210" sldId="264"/>
            <ac:cxnSpMk id="39" creationId="{0BF79732-4088-424C-A653-4534E4389443}"/>
          </ac:cxnSpMkLst>
        </pc:cxnChg>
        <pc:cxnChg chg="add del">
          <ac:chgData name="Robert Hernandez" userId="aa9f08938e43ade9" providerId="LiveId" clId="{21B2EE32-9800-452C-A988-12526A9E41EB}" dt="2024-03-27T00:44:36.414" v="4075" actId="26606"/>
          <ac:cxnSpMkLst>
            <pc:docMk/>
            <pc:sldMk cId="1087242210" sldId="264"/>
            <ac:cxnSpMk id="41" creationId="{6D3D073F-E673-426A-939F-C2C2C2ACE5B0}"/>
          </ac:cxnSpMkLst>
        </pc:cxnChg>
        <pc:cxnChg chg="add del">
          <ac:chgData name="Robert Hernandez" userId="aa9f08938e43ade9" providerId="LiveId" clId="{21B2EE32-9800-452C-A988-12526A9E41EB}" dt="2024-03-27T00:44:36.414" v="4075" actId="26606"/>
          <ac:cxnSpMkLst>
            <pc:docMk/>
            <pc:sldMk cId="1087242210" sldId="264"/>
            <ac:cxnSpMk id="43" creationId="{91944536-E957-40BF-93E4-DAA5CA2730C3}"/>
          </ac:cxnSpMkLst>
        </pc:cxnChg>
        <pc:cxnChg chg="add del">
          <ac:chgData name="Robert Hernandez" userId="aa9f08938e43ade9" providerId="LiveId" clId="{21B2EE32-9800-452C-A988-12526A9E41EB}" dt="2024-03-27T00:44:37.335" v="4077" actId="26606"/>
          <ac:cxnSpMkLst>
            <pc:docMk/>
            <pc:sldMk cId="1087242210" sldId="264"/>
            <ac:cxnSpMk id="45" creationId="{462919E4-C488-4107-9EF1-66152F848008}"/>
          </ac:cxnSpMkLst>
        </pc:cxnChg>
        <pc:cxnChg chg="add del">
          <ac:chgData name="Robert Hernandez" userId="aa9f08938e43ade9" providerId="LiveId" clId="{21B2EE32-9800-452C-A988-12526A9E41EB}" dt="2024-03-27T00:44:37.335" v="4077" actId="26606"/>
          <ac:cxnSpMkLst>
            <pc:docMk/>
            <pc:sldMk cId="1087242210" sldId="264"/>
            <ac:cxnSpMk id="46" creationId="{0BF79732-4088-424C-A653-4534E4389443}"/>
          </ac:cxnSpMkLst>
        </pc:cxnChg>
        <pc:cxnChg chg="add del">
          <ac:chgData name="Robert Hernandez" userId="aa9f08938e43ade9" providerId="LiveId" clId="{21B2EE32-9800-452C-A988-12526A9E41EB}" dt="2024-03-27T00:44:37.335" v="4077" actId="26606"/>
          <ac:cxnSpMkLst>
            <pc:docMk/>
            <pc:sldMk cId="1087242210" sldId="264"/>
            <ac:cxnSpMk id="48" creationId="{6356756D-F21A-48D4-A0AC-96B0DEC17B1D}"/>
          </ac:cxnSpMkLst>
        </pc:cxnChg>
        <pc:cxnChg chg="add del">
          <ac:chgData name="Robert Hernandez" userId="aa9f08938e43ade9" providerId="LiveId" clId="{21B2EE32-9800-452C-A988-12526A9E41EB}" dt="2024-03-27T00:44:37.335" v="4077" actId="26606"/>
          <ac:cxnSpMkLst>
            <pc:docMk/>
            <pc:sldMk cId="1087242210" sldId="264"/>
            <ac:cxnSpMk id="50" creationId="{4503744B-1AFB-4A05-9F7B-3FF0FAB07457}"/>
          </ac:cxnSpMkLst>
        </pc:cxnChg>
        <pc:cxnChg chg="add del">
          <ac:chgData name="Robert Hernandez" userId="aa9f08938e43ade9" providerId="LiveId" clId="{21B2EE32-9800-452C-A988-12526A9E41EB}" dt="2024-03-27T00:45:14.630" v="4109" actId="26606"/>
          <ac:cxnSpMkLst>
            <pc:docMk/>
            <pc:sldMk cId="1087242210" sldId="264"/>
            <ac:cxnSpMk id="52" creationId="{462919E4-C488-4107-9EF1-66152F848008}"/>
          </ac:cxnSpMkLst>
        </pc:cxnChg>
        <pc:cxnChg chg="add del">
          <ac:chgData name="Robert Hernandez" userId="aa9f08938e43ade9" providerId="LiveId" clId="{21B2EE32-9800-452C-A988-12526A9E41EB}" dt="2024-03-27T00:45:14.630" v="4109" actId="26606"/>
          <ac:cxnSpMkLst>
            <pc:docMk/>
            <pc:sldMk cId="1087242210" sldId="264"/>
            <ac:cxnSpMk id="53" creationId="{0BF79732-4088-424C-A653-4534E4389443}"/>
          </ac:cxnSpMkLst>
        </pc:cxnChg>
        <pc:cxnChg chg="add del">
          <ac:chgData name="Robert Hernandez" userId="aa9f08938e43ade9" providerId="LiveId" clId="{21B2EE32-9800-452C-A988-12526A9E41EB}" dt="2024-03-27T00:45:14.630" v="4109" actId="26606"/>
          <ac:cxnSpMkLst>
            <pc:docMk/>
            <pc:sldMk cId="1087242210" sldId="264"/>
            <ac:cxnSpMk id="55" creationId="{6D3D073F-E673-426A-939F-C2C2C2ACE5B0}"/>
          </ac:cxnSpMkLst>
        </pc:cxnChg>
        <pc:cxnChg chg="add del">
          <ac:chgData name="Robert Hernandez" userId="aa9f08938e43ade9" providerId="LiveId" clId="{21B2EE32-9800-452C-A988-12526A9E41EB}" dt="2024-03-27T00:45:14.630" v="4109" actId="26606"/>
          <ac:cxnSpMkLst>
            <pc:docMk/>
            <pc:sldMk cId="1087242210" sldId="264"/>
            <ac:cxnSpMk id="57" creationId="{91944536-E957-40BF-93E4-DAA5CA2730C3}"/>
          </ac:cxnSpMkLst>
        </pc:cxnChg>
        <pc:cxnChg chg="add">
          <ac:chgData name="Robert Hernandez" userId="aa9f08938e43ade9" providerId="LiveId" clId="{21B2EE32-9800-452C-A988-12526A9E41EB}" dt="2024-03-27T00:45:14.630" v="4109" actId="26606"/>
          <ac:cxnSpMkLst>
            <pc:docMk/>
            <pc:sldMk cId="1087242210" sldId="264"/>
            <ac:cxnSpMk id="64" creationId="{2F538056-4BE2-4156-9522-75617E95FECA}"/>
          </ac:cxnSpMkLst>
        </pc:cxnChg>
        <pc:cxnChg chg="add">
          <ac:chgData name="Robert Hernandez" userId="aa9f08938e43ade9" providerId="LiveId" clId="{21B2EE32-9800-452C-A988-12526A9E41EB}" dt="2024-03-27T00:45:14.630" v="4109" actId="26606"/>
          <ac:cxnSpMkLst>
            <pc:docMk/>
            <pc:sldMk cId="1087242210" sldId="264"/>
            <ac:cxnSpMk id="66" creationId="{7340FC25-B92B-49CA-9B3B-580CCD12F3F3}"/>
          </ac:cxnSpMkLst>
        </pc:cxnChg>
      </pc:sldChg>
      <pc:sldChg chg="modSp new del mod">
        <pc:chgData name="Robert Hernandez" userId="aa9f08938e43ade9" providerId="LiveId" clId="{21B2EE32-9800-452C-A988-12526A9E41EB}" dt="2024-03-27T00:41:45.156" v="3949" actId="2696"/>
        <pc:sldMkLst>
          <pc:docMk/>
          <pc:sldMk cId="1104312031" sldId="264"/>
        </pc:sldMkLst>
        <pc:spChg chg="mod">
          <ac:chgData name="Robert Hernandez" userId="aa9f08938e43ade9" providerId="LiveId" clId="{21B2EE32-9800-452C-A988-12526A9E41EB}" dt="2024-03-27T00:41:34.758" v="3948" actId="20577"/>
          <ac:spMkLst>
            <pc:docMk/>
            <pc:sldMk cId="1104312031" sldId="264"/>
            <ac:spMk id="2" creationId="{AC23676F-5E5F-691A-C7C4-13AE3E3B1717}"/>
          </ac:spMkLst>
        </pc:spChg>
      </pc:sldChg>
      <pc:sldChg chg="modSp new del mod">
        <pc:chgData name="Robert Hernandez" userId="aa9f08938e43ade9" providerId="LiveId" clId="{21B2EE32-9800-452C-A988-12526A9E41EB}" dt="2024-03-27T00:42:27.403" v="3977" actId="2696"/>
        <pc:sldMkLst>
          <pc:docMk/>
          <pc:sldMk cId="3315299474" sldId="264"/>
        </pc:sldMkLst>
        <pc:spChg chg="mod">
          <ac:chgData name="Robert Hernandez" userId="aa9f08938e43ade9" providerId="LiveId" clId="{21B2EE32-9800-452C-A988-12526A9E41EB}" dt="2024-03-27T00:42:21.325" v="3976" actId="20577"/>
          <ac:spMkLst>
            <pc:docMk/>
            <pc:sldMk cId="3315299474" sldId="264"/>
            <ac:spMk id="2" creationId="{311A244E-DF0E-08CF-11BD-D36FC9D363D7}"/>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1A22CA-4830-49B1-BD67-74144BF3427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92EC967-F1DB-4A98-B639-75042DF80539}">
      <dgm:prSet/>
      <dgm:spPr/>
      <dgm:t>
        <a:bodyPr/>
        <a:lstStyle/>
        <a:p>
          <a:pPr>
            <a:lnSpc>
              <a:spcPct val="100000"/>
            </a:lnSpc>
          </a:pPr>
          <a:r>
            <a:rPr lang="en-US" b="1" dirty="0"/>
            <a:t>User story #5 </a:t>
          </a:r>
          <a:r>
            <a:rPr lang="en-US" dirty="0"/>
            <a:t>(Update item found). This feature aims to provide the opportunity to whoever created the missing report to update from "missing" to found" or potentially update any detail of the selected report.</a:t>
          </a:r>
        </a:p>
      </dgm:t>
    </dgm:pt>
    <dgm:pt modelId="{268F3456-FC08-4670-8F6B-D8B3E173BFA3}" type="parTrans" cxnId="{D7FE0900-EE41-4115-823D-E78C1BBBAFF2}">
      <dgm:prSet/>
      <dgm:spPr/>
      <dgm:t>
        <a:bodyPr/>
        <a:lstStyle/>
        <a:p>
          <a:endParaRPr lang="en-US"/>
        </a:p>
      </dgm:t>
    </dgm:pt>
    <dgm:pt modelId="{AF3B7E3E-16DD-416E-8635-41C59193883D}" type="sibTrans" cxnId="{D7FE0900-EE41-4115-823D-E78C1BBBAFF2}">
      <dgm:prSet/>
      <dgm:spPr/>
      <dgm:t>
        <a:bodyPr/>
        <a:lstStyle/>
        <a:p>
          <a:endParaRPr lang="en-US"/>
        </a:p>
      </dgm:t>
    </dgm:pt>
    <dgm:pt modelId="{A8DCDD8C-0E01-463D-8DD1-56165130657F}">
      <dgm:prSet/>
      <dgm:spPr/>
      <dgm:t>
        <a:bodyPr/>
        <a:lstStyle/>
        <a:p>
          <a:pPr>
            <a:lnSpc>
              <a:spcPct val="100000"/>
            </a:lnSpc>
          </a:pPr>
          <a:r>
            <a:rPr lang="en-US" b="1" dirty="0"/>
            <a:t>User story #6 </a:t>
          </a:r>
          <a:r>
            <a:rPr lang="en-US" dirty="0"/>
            <a:t>(Search for missing items). This feature aims to display a table of all the missing items, and by adding some search criteria, the user can narrow it down to specific requirements.</a:t>
          </a:r>
        </a:p>
      </dgm:t>
    </dgm:pt>
    <dgm:pt modelId="{22567C1B-FC85-4218-83BC-944656A8BAEE}" type="parTrans" cxnId="{90B93B5F-9323-4072-830C-8992CF5B7490}">
      <dgm:prSet/>
      <dgm:spPr/>
      <dgm:t>
        <a:bodyPr/>
        <a:lstStyle/>
        <a:p>
          <a:endParaRPr lang="en-US"/>
        </a:p>
      </dgm:t>
    </dgm:pt>
    <dgm:pt modelId="{464F2903-29DA-4766-9965-BCA5AF94A60F}" type="sibTrans" cxnId="{90B93B5F-9323-4072-830C-8992CF5B7490}">
      <dgm:prSet/>
      <dgm:spPr/>
      <dgm:t>
        <a:bodyPr/>
        <a:lstStyle/>
        <a:p>
          <a:endParaRPr lang="en-US"/>
        </a:p>
      </dgm:t>
    </dgm:pt>
    <dgm:pt modelId="{9309D16E-480D-4291-8000-A902D56D7CCD}">
      <dgm:prSet/>
      <dgm:spPr/>
      <dgm:t>
        <a:bodyPr/>
        <a:lstStyle/>
        <a:p>
          <a:pPr>
            <a:lnSpc>
              <a:spcPct val="100000"/>
            </a:lnSpc>
          </a:pPr>
          <a:r>
            <a:rPr lang="en-US" b="1" dirty="0"/>
            <a:t>User story #12 </a:t>
          </a:r>
          <a:r>
            <a:rPr lang="en-US" dirty="0"/>
            <a:t>(Login). This feature aims to allow users to log into their accounts and use the tool's different capabilities based on user type (e.g., create missing reports, add details to reports, revoke access to the system).</a:t>
          </a:r>
        </a:p>
      </dgm:t>
    </dgm:pt>
    <dgm:pt modelId="{D739D90F-BA06-4DAC-A65E-A1B8981FAE8E}" type="parTrans" cxnId="{D6683828-93C4-4993-9984-E0FE97D0AA7B}">
      <dgm:prSet/>
      <dgm:spPr/>
      <dgm:t>
        <a:bodyPr/>
        <a:lstStyle/>
        <a:p>
          <a:endParaRPr lang="en-US"/>
        </a:p>
      </dgm:t>
    </dgm:pt>
    <dgm:pt modelId="{5043FF5F-D005-4EEE-BC20-941D99A65817}" type="sibTrans" cxnId="{D6683828-93C4-4993-9984-E0FE97D0AA7B}">
      <dgm:prSet/>
      <dgm:spPr/>
      <dgm:t>
        <a:bodyPr/>
        <a:lstStyle/>
        <a:p>
          <a:endParaRPr lang="en-US"/>
        </a:p>
      </dgm:t>
    </dgm:pt>
    <dgm:pt modelId="{4C0C5684-1F7D-4BE4-9F02-02C1CEFC395C}">
      <dgm:prSet/>
      <dgm:spPr/>
      <dgm:t>
        <a:bodyPr/>
        <a:lstStyle/>
        <a:p>
          <a:pPr>
            <a:lnSpc>
              <a:spcPct val="100000"/>
            </a:lnSpc>
          </a:pPr>
          <a:r>
            <a:rPr lang="en-US" b="1" dirty="0"/>
            <a:t>User story #13 </a:t>
          </a:r>
          <a:r>
            <a:rPr lang="en-US" dirty="0"/>
            <a:t>(Develop signup back-end logic). The end goal is to have a fully working logic that allows the admin to insert a new user into the database.</a:t>
          </a:r>
        </a:p>
      </dgm:t>
    </dgm:pt>
    <dgm:pt modelId="{71790D5A-1EE7-45E2-87B6-984E942BB745}" type="parTrans" cxnId="{0A4E367C-D093-4905-AE9E-7C6D6B834226}">
      <dgm:prSet/>
      <dgm:spPr/>
      <dgm:t>
        <a:bodyPr/>
        <a:lstStyle/>
        <a:p>
          <a:endParaRPr lang="en-US"/>
        </a:p>
      </dgm:t>
    </dgm:pt>
    <dgm:pt modelId="{9381CAE5-A5B9-48FC-961A-92AE5A0AE932}" type="sibTrans" cxnId="{0A4E367C-D093-4905-AE9E-7C6D6B834226}">
      <dgm:prSet/>
      <dgm:spPr/>
      <dgm:t>
        <a:bodyPr/>
        <a:lstStyle/>
        <a:p>
          <a:endParaRPr lang="en-US"/>
        </a:p>
      </dgm:t>
    </dgm:pt>
    <dgm:pt modelId="{5D7648FA-FC87-4E31-8035-D0FC89122DF6}">
      <dgm:prSet/>
      <dgm:spPr/>
      <dgm:t>
        <a:bodyPr/>
        <a:lstStyle/>
        <a:p>
          <a:pPr>
            <a:lnSpc>
              <a:spcPct val="100000"/>
            </a:lnSpc>
          </a:pPr>
          <a:r>
            <a:rPr lang="en-US" b="1" dirty="0"/>
            <a:t>User story #9 </a:t>
          </a:r>
          <a:r>
            <a:rPr lang="en-US" dirty="0"/>
            <a:t>(Encrypt Password)—Tentative. If the team has enough time, the goal for this sprint is to add an encryption algorithm to secure the password inserted on the login page.</a:t>
          </a:r>
        </a:p>
      </dgm:t>
    </dgm:pt>
    <dgm:pt modelId="{8B79ECD3-F88B-4E01-90E0-E47BA93E787C}" type="parTrans" cxnId="{820B53C6-46E7-47CC-97A4-26A0937DC724}">
      <dgm:prSet/>
      <dgm:spPr/>
      <dgm:t>
        <a:bodyPr/>
        <a:lstStyle/>
        <a:p>
          <a:endParaRPr lang="en-US"/>
        </a:p>
      </dgm:t>
    </dgm:pt>
    <dgm:pt modelId="{BC9446B9-DC2E-49C8-B306-0D83C9E0197A}" type="sibTrans" cxnId="{820B53C6-46E7-47CC-97A4-26A0937DC724}">
      <dgm:prSet/>
      <dgm:spPr/>
      <dgm:t>
        <a:bodyPr/>
        <a:lstStyle/>
        <a:p>
          <a:endParaRPr lang="en-US"/>
        </a:p>
      </dgm:t>
    </dgm:pt>
    <dgm:pt modelId="{F5416A2C-6071-4FD9-A0C6-31ACF39604EE}" type="pres">
      <dgm:prSet presAssocID="{C51A22CA-4830-49B1-BD67-74144BF3427C}" presName="root" presStyleCnt="0">
        <dgm:presLayoutVars>
          <dgm:dir/>
          <dgm:resizeHandles val="exact"/>
        </dgm:presLayoutVars>
      </dgm:prSet>
      <dgm:spPr/>
    </dgm:pt>
    <dgm:pt modelId="{531055D0-7E75-499E-B8AA-13057B33C03E}" type="pres">
      <dgm:prSet presAssocID="{092EC967-F1DB-4A98-B639-75042DF80539}" presName="compNode" presStyleCnt="0"/>
      <dgm:spPr/>
    </dgm:pt>
    <dgm:pt modelId="{0A0C8D13-8542-4C67-9E7D-993E94811F44}" type="pres">
      <dgm:prSet presAssocID="{092EC967-F1DB-4A98-B639-75042DF80539}" presName="bgRect" presStyleLbl="bgShp" presStyleIdx="0" presStyleCnt="5"/>
      <dgm:spPr/>
    </dgm:pt>
    <dgm:pt modelId="{F5FF6285-F65C-49A7-AD2E-52B08D3B76A5}" type="pres">
      <dgm:prSet presAssocID="{092EC967-F1DB-4A98-B639-75042DF80539}"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ubtitles"/>
        </a:ext>
      </dgm:extLst>
    </dgm:pt>
    <dgm:pt modelId="{E16D09C0-D327-4DC0-893F-63A54B2E1859}" type="pres">
      <dgm:prSet presAssocID="{092EC967-F1DB-4A98-B639-75042DF80539}" presName="spaceRect" presStyleCnt="0"/>
      <dgm:spPr/>
    </dgm:pt>
    <dgm:pt modelId="{AABB7B4C-5A1C-41C3-9334-4B6AEAB87F66}" type="pres">
      <dgm:prSet presAssocID="{092EC967-F1DB-4A98-B639-75042DF80539}" presName="parTx" presStyleLbl="revTx" presStyleIdx="0" presStyleCnt="5">
        <dgm:presLayoutVars>
          <dgm:chMax val="0"/>
          <dgm:chPref val="0"/>
        </dgm:presLayoutVars>
      </dgm:prSet>
      <dgm:spPr/>
    </dgm:pt>
    <dgm:pt modelId="{EEF3EAAE-CDB8-4C28-98E1-5CB0731E870C}" type="pres">
      <dgm:prSet presAssocID="{AF3B7E3E-16DD-416E-8635-41C59193883D}" presName="sibTrans" presStyleCnt="0"/>
      <dgm:spPr/>
    </dgm:pt>
    <dgm:pt modelId="{4168C805-57F8-42F2-AF0D-B796A5C2EE1C}" type="pres">
      <dgm:prSet presAssocID="{A8DCDD8C-0E01-463D-8DD1-56165130657F}" presName="compNode" presStyleCnt="0"/>
      <dgm:spPr/>
    </dgm:pt>
    <dgm:pt modelId="{79C40212-3FDA-4E76-9F4A-77C4E69FA92B}" type="pres">
      <dgm:prSet presAssocID="{A8DCDD8C-0E01-463D-8DD1-56165130657F}" presName="bgRect" presStyleLbl="bgShp" presStyleIdx="1" presStyleCnt="5"/>
      <dgm:spPr/>
    </dgm:pt>
    <dgm:pt modelId="{FC1DB2CC-24B6-4C20-90BC-29CBE5CADADA}" type="pres">
      <dgm:prSet presAssocID="{A8DCDD8C-0E01-463D-8DD1-56165130657F}"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esearch"/>
        </a:ext>
      </dgm:extLst>
    </dgm:pt>
    <dgm:pt modelId="{876F68FB-9A12-412F-A529-0CD03495CA7D}" type="pres">
      <dgm:prSet presAssocID="{A8DCDD8C-0E01-463D-8DD1-56165130657F}" presName="spaceRect" presStyleCnt="0"/>
      <dgm:spPr/>
    </dgm:pt>
    <dgm:pt modelId="{C9A41856-53D8-4650-AE80-02ED6113C243}" type="pres">
      <dgm:prSet presAssocID="{A8DCDD8C-0E01-463D-8DD1-56165130657F}" presName="parTx" presStyleLbl="revTx" presStyleIdx="1" presStyleCnt="5">
        <dgm:presLayoutVars>
          <dgm:chMax val="0"/>
          <dgm:chPref val="0"/>
        </dgm:presLayoutVars>
      </dgm:prSet>
      <dgm:spPr/>
    </dgm:pt>
    <dgm:pt modelId="{70567B73-34A9-4839-98B7-3F8BC115A1C8}" type="pres">
      <dgm:prSet presAssocID="{464F2903-29DA-4766-9965-BCA5AF94A60F}" presName="sibTrans" presStyleCnt="0"/>
      <dgm:spPr/>
    </dgm:pt>
    <dgm:pt modelId="{CF00D02A-26C4-4915-BBE5-B1C06FAC7A4A}" type="pres">
      <dgm:prSet presAssocID="{9309D16E-480D-4291-8000-A902D56D7CCD}" presName="compNode" presStyleCnt="0"/>
      <dgm:spPr/>
    </dgm:pt>
    <dgm:pt modelId="{B342E3AE-F6AB-46CD-9899-D2D007E86460}" type="pres">
      <dgm:prSet presAssocID="{9309D16E-480D-4291-8000-A902D56D7CCD}" presName="bgRect" presStyleLbl="bgShp" presStyleIdx="2" presStyleCnt="5"/>
      <dgm:spPr/>
    </dgm:pt>
    <dgm:pt modelId="{7B09A32B-95F7-4973-A4DA-5DDFFD11B06D}" type="pres">
      <dgm:prSet presAssocID="{9309D16E-480D-4291-8000-A902D56D7CCD}"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
        </a:ext>
      </dgm:extLst>
    </dgm:pt>
    <dgm:pt modelId="{08AF1606-F6D7-4CD7-85A6-B93DA3D05592}" type="pres">
      <dgm:prSet presAssocID="{9309D16E-480D-4291-8000-A902D56D7CCD}" presName="spaceRect" presStyleCnt="0"/>
      <dgm:spPr/>
    </dgm:pt>
    <dgm:pt modelId="{46E07A47-1555-430A-81E9-0DF9806771E1}" type="pres">
      <dgm:prSet presAssocID="{9309D16E-480D-4291-8000-A902D56D7CCD}" presName="parTx" presStyleLbl="revTx" presStyleIdx="2" presStyleCnt="5">
        <dgm:presLayoutVars>
          <dgm:chMax val="0"/>
          <dgm:chPref val="0"/>
        </dgm:presLayoutVars>
      </dgm:prSet>
      <dgm:spPr/>
    </dgm:pt>
    <dgm:pt modelId="{15977B89-3132-41F1-9A53-F188E6AB0EDB}" type="pres">
      <dgm:prSet presAssocID="{5043FF5F-D005-4EEE-BC20-941D99A65817}" presName="sibTrans" presStyleCnt="0"/>
      <dgm:spPr/>
    </dgm:pt>
    <dgm:pt modelId="{A9CC3BFF-22DE-4E36-AE0C-8E07A0F99181}" type="pres">
      <dgm:prSet presAssocID="{4C0C5684-1F7D-4BE4-9F02-02C1CEFC395C}" presName="compNode" presStyleCnt="0"/>
      <dgm:spPr/>
    </dgm:pt>
    <dgm:pt modelId="{CFBA4D2B-7F63-44C8-9ECD-A969C5D8E220}" type="pres">
      <dgm:prSet presAssocID="{4C0C5684-1F7D-4BE4-9F02-02C1CEFC395C}" presName="bgRect" presStyleLbl="bgShp" presStyleIdx="3" presStyleCnt="5"/>
      <dgm:spPr/>
    </dgm:pt>
    <dgm:pt modelId="{A9B5F37F-D24F-4A7E-B4CF-A16A48AECBF7}" type="pres">
      <dgm:prSet presAssocID="{4C0C5684-1F7D-4BE4-9F02-02C1CEFC395C}"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59ADF855-6491-456C-9947-739BEB79FD1B}" type="pres">
      <dgm:prSet presAssocID="{4C0C5684-1F7D-4BE4-9F02-02C1CEFC395C}" presName="spaceRect" presStyleCnt="0"/>
      <dgm:spPr/>
    </dgm:pt>
    <dgm:pt modelId="{E19D2163-3F60-4415-971C-22726E7C20C9}" type="pres">
      <dgm:prSet presAssocID="{4C0C5684-1F7D-4BE4-9F02-02C1CEFC395C}" presName="parTx" presStyleLbl="revTx" presStyleIdx="3" presStyleCnt="5">
        <dgm:presLayoutVars>
          <dgm:chMax val="0"/>
          <dgm:chPref val="0"/>
        </dgm:presLayoutVars>
      </dgm:prSet>
      <dgm:spPr/>
    </dgm:pt>
    <dgm:pt modelId="{50C02A09-AD47-4A6A-A84E-754E51706FBA}" type="pres">
      <dgm:prSet presAssocID="{9381CAE5-A5B9-48FC-961A-92AE5A0AE932}" presName="sibTrans" presStyleCnt="0"/>
      <dgm:spPr/>
    </dgm:pt>
    <dgm:pt modelId="{314442BC-02C7-4B0D-8617-FFC0D9D7234F}" type="pres">
      <dgm:prSet presAssocID="{5D7648FA-FC87-4E31-8035-D0FC89122DF6}" presName="compNode" presStyleCnt="0"/>
      <dgm:spPr/>
    </dgm:pt>
    <dgm:pt modelId="{5B9C266A-156F-4C45-9972-AEDE6C84A4AA}" type="pres">
      <dgm:prSet presAssocID="{5D7648FA-FC87-4E31-8035-D0FC89122DF6}" presName="bgRect" presStyleLbl="bgShp" presStyleIdx="4" presStyleCnt="5"/>
      <dgm:spPr/>
    </dgm:pt>
    <dgm:pt modelId="{E33716A8-A3F5-4E46-91E6-3F48DCD6D2F0}" type="pres">
      <dgm:prSet presAssocID="{5D7648FA-FC87-4E31-8035-D0FC89122DF6}"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Lock"/>
        </a:ext>
      </dgm:extLst>
    </dgm:pt>
    <dgm:pt modelId="{4ADB41F6-8DA8-49F1-9843-EDC649E32309}" type="pres">
      <dgm:prSet presAssocID="{5D7648FA-FC87-4E31-8035-D0FC89122DF6}" presName="spaceRect" presStyleCnt="0"/>
      <dgm:spPr/>
    </dgm:pt>
    <dgm:pt modelId="{1B8B9B30-B71A-477A-A3C7-58AEFA3DC84C}" type="pres">
      <dgm:prSet presAssocID="{5D7648FA-FC87-4E31-8035-D0FC89122DF6}" presName="parTx" presStyleLbl="revTx" presStyleIdx="4" presStyleCnt="5">
        <dgm:presLayoutVars>
          <dgm:chMax val="0"/>
          <dgm:chPref val="0"/>
        </dgm:presLayoutVars>
      </dgm:prSet>
      <dgm:spPr/>
    </dgm:pt>
  </dgm:ptLst>
  <dgm:cxnLst>
    <dgm:cxn modelId="{D7FE0900-EE41-4115-823D-E78C1BBBAFF2}" srcId="{C51A22CA-4830-49B1-BD67-74144BF3427C}" destId="{092EC967-F1DB-4A98-B639-75042DF80539}" srcOrd="0" destOrd="0" parTransId="{268F3456-FC08-4670-8F6B-D8B3E173BFA3}" sibTransId="{AF3B7E3E-16DD-416E-8635-41C59193883D}"/>
    <dgm:cxn modelId="{61EE0B01-60C9-4E6D-AD5C-52F96162A69A}" type="presOf" srcId="{4C0C5684-1F7D-4BE4-9F02-02C1CEFC395C}" destId="{E19D2163-3F60-4415-971C-22726E7C20C9}" srcOrd="0" destOrd="0" presId="urn:microsoft.com/office/officeart/2018/2/layout/IconVerticalSolidList"/>
    <dgm:cxn modelId="{D6683828-93C4-4993-9984-E0FE97D0AA7B}" srcId="{C51A22CA-4830-49B1-BD67-74144BF3427C}" destId="{9309D16E-480D-4291-8000-A902D56D7CCD}" srcOrd="2" destOrd="0" parTransId="{D739D90F-BA06-4DAC-A65E-A1B8981FAE8E}" sibTransId="{5043FF5F-D005-4EEE-BC20-941D99A65817}"/>
    <dgm:cxn modelId="{BE23532D-B0D4-4A2D-98E7-C90165428999}" type="presOf" srcId="{9309D16E-480D-4291-8000-A902D56D7CCD}" destId="{46E07A47-1555-430A-81E9-0DF9806771E1}" srcOrd="0" destOrd="0" presId="urn:microsoft.com/office/officeart/2018/2/layout/IconVerticalSolidList"/>
    <dgm:cxn modelId="{8548533C-F494-48BB-B6B7-F1EB4B5A4D46}" type="presOf" srcId="{092EC967-F1DB-4A98-B639-75042DF80539}" destId="{AABB7B4C-5A1C-41C3-9334-4B6AEAB87F66}" srcOrd="0" destOrd="0" presId="urn:microsoft.com/office/officeart/2018/2/layout/IconVerticalSolidList"/>
    <dgm:cxn modelId="{90B93B5F-9323-4072-830C-8992CF5B7490}" srcId="{C51A22CA-4830-49B1-BD67-74144BF3427C}" destId="{A8DCDD8C-0E01-463D-8DD1-56165130657F}" srcOrd="1" destOrd="0" parTransId="{22567C1B-FC85-4218-83BC-944656A8BAEE}" sibTransId="{464F2903-29DA-4766-9965-BCA5AF94A60F}"/>
    <dgm:cxn modelId="{0A4E367C-D093-4905-AE9E-7C6D6B834226}" srcId="{C51A22CA-4830-49B1-BD67-74144BF3427C}" destId="{4C0C5684-1F7D-4BE4-9F02-02C1CEFC395C}" srcOrd="3" destOrd="0" parTransId="{71790D5A-1EE7-45E2-87B6-984E942BB745}" sibTransId="{9381CAE5-A5B9-48FC-961A-92AE5A0AE932}"/>
    <dgm:cxn modelId="{113D849F-8A6F-4269-8E88-8BADD56313F9}" type="presOf" srcId="{A8DCDD8C-0E01-463D-8DD1-56165130657F}" destId="{C9A41856-53D8-4650-AE80-02ED6113C243}" srcOrd="0" destOrd="0" presId="urn:microsoft.com/office/officeart/2018/2/layout/IconVerticalSolidList"/>
    <dgm:cxn modelId="{706757A0-2167-44D2-AED9-8E5566690E85}" type="presOf" srcId="{5D7648FA-FC87-4E31-8035-D0FC89122DF6}" destId="{1B8B9B30-B71A-477A-A3C7-58AEFA3DC84C}" srcOrd="0" destOrd="0" presId="urn:microsoft.com/office/officeart/2018/2/layout/IconVerticalSolidList"/>
    <dgm:cxn modelId="{A48595AD-E420-4014-A255-8547155A2F7C}" type="presOf" srcId="{C51A22CA-4830-49B1-BD67-74144BF3427C}" destId="{F5416A2C-6071-4FD9-A0C6-31ACF39604EE}" srcOrd="0" destOrd="0" presId="urn:microsoft.com/office/officeart/2018/2/layout/IconVerticalSolidList"/>
    <dgm:cxn modelId="{820B53C6-46E7-47CC-97A4-26A0937DC724}" srcId="{C51A22CA-4830-49B1-BD67-74144BF3427C}" destId="{5D7648FA-FC87-4E31-8035-D0FC89122DF6}" srcOrd="4" destOrd="0" parTransId="{8B79ECD3-F88B-4E01-90E0-E47BA93E787C}" sibTransId="{BC9446B9-DC2E-49C8-B306-0D83C9E0197A}"/>
    <dgm:cxn modelId="{C08A6897-5D58-4607-9061-AE2150C09601}" type="presParOf" srcId="{F5416A2C-6071-4FD9-A0C6-31ACF39604EE}" destId="{531055D0-7E75-499E-B8AA-13057B33C03E}" srcOrd="0" destOrd="0" presId="urn:microsoft.com/office/officeart/2018/2/layout/IconVerticalSolidList"/>
    <dgm:cxn modelId="{F07C2922-79C8-40C9-8D06-B035E60EAEFF}" type="presParOf" srcId="{531055D0-7E75-499E-B8AA-13057B33C03E}" destId="{0A0C8D13-8542-4C67-9E7D-993E94811F44}" srcOrd="0" destOrd="0" presId="urn:microsoft.com/office/officeart/2018/2/layout/IconVerticalSolidList"/>
    <dgm:cxn modelId="{3B75F74D-30AB-4F62-AA9A-64B5826D87EB}" type="presParOf" srcId="{531055D0-7E75-499E-B8AA-13057B33C03E}" destId="{F5FF6285-F65C-49A7-AD2E-52B08D3B76A5}" srcOrd="1" destOrd="0" presId="urn:microsoft.com/office/officeart/2018/2/layout/IconVerticalSolidList"/>
    <dgm:cxn modelId="{141B37DA-239D-4E58-AAB6-B9D5133E4CD8}" type="presParOf" srcId="{531055D0-7E75-499E-B8AA-13057B33C03E}" destId="{E16D09C0-D327-4DC0-893F-63A54B2E1859}" srcOrd="2" destOrd="0" presId="urn:microsoft.com/office/officeart/2018/2/layout/IconVerticalSolidList"/>
    <dgm:cxn modelId="{27E387A0-5686-46A9-B4BF-BEAB4289C70C}" type="presParOf" srcId="{531055D0-7E75-499E-B8AA-13057B33C03E}" destId="{AABB7B4C-5A1C-41C3-9334-4B6AEAB87F66}" srcOrd="3" destOrd="0" presId="urn:microsoft.com/office/officeart/2018/2/layout/IconVerticalSolidList"/>
    <dgm:cxn modelId="{38BF6048-AC7D-4395-A529-C1B554D8DCEC}" type="presParOf" srcId="{F5416A2C-6071-4FD9-A0C6-31ACF39604EE}" destId="{EEF3EAAE-CDB8-4C28-98E1-5CB0731E870C}" srcOrd="1" destOrd="0" presId="urn:microsoft.com/office/officeart/2018/2/layout/IconVerticalSolidList"/>
    <dgm:cxn modelId="{0E7F5BA5-37BB-48E4-94F6-A3BE8AC251A2}" type="presParOf" srcId="{F5416A2C-6071-4FD9-A0C6-31ACF39604EE}" destId="{4168C805-57F8-42F2-AF0D-B796A5C2EE1C}" srcOrd="2" destOrd="0" presId="urn:microsoft.com/office/officeart/2018/2/layout/IconVerticalSolidList"/>
    <dgm:cxn modelId="{DFFB2F5D-B34F-4B4D-BD8F-EB08F87269DE}" type="presParOf" srcId="{4168C805-57F8-42F2-AF0D-B796A5C2EE1C}" destId="{79C40212-3FDA-4E76-9F4A-77C4E69FA92B}" srcOrd="0" destOrd="0" presId="urn:microsoft.com/office/officeart/2018/2/layout/IconVerticalSolidList"/>
    <dgm:cxn modelId="{C8945008-FCEA-4BF9-900F-EED9533F2D69}" type="presParOf" srcId="{4168C805-57F8-42F2-AF0D-B796A5C2EE1C}" destId="{FC1DB2CC-24B6-4C20-90BC-29CBE5CADADA}" srcOrd="1" destOrd="0" presId="urn:microsoft.com/office/officeart/2018/2/layout/IconVerticalSolidList"/>
    <dgm:cxn modelId="{6E25AF2F-CDA0-40FB-A8AE-D622B29C832E}" type="presParOf" srcId="{4168C805-57F8-42F2-AF0D-B796A5C2EE1C}" destId="{876F68FB-9A12-412F-A529-0CD03495CA7D}" srcOrd="2" destOrd="0" presId="urn:microsoft.com/office/officeart/2018/2/layout/IconVerticalSolidList"/>
    <dgm:cxn modelId="{C7490620-5932-49DC-BC06-9CC97A02BCE4}" type="presParOf" srcId="{4168C805-57F8-42F2-AF0D-B796A5C2EE1C}" destId="{C9A41856-53D8-4650-AE80-02ED6113C243}" srcOrd="3" destOrd="0" presId="urn:microsoft.com/office/officeart/2018/2/layout/IconVerticalSolidList"/>
    <dgm:cxn modelId="{C0DB54D6-2F9B-41E9-A86D-56F959D5D28A}" type="presParOf" srcId="{F5416A2C-6071-4FD9-A0C6-31ACF39604EE}" destId="{70567B73-34A9-4839-98B7-3F8BC115A1C8}" srcOrd="3" destOrd="0" presId="urn:microsoft.com/office/officeart/2018/2/layout/IconVerticalSolidList"/>
    <dgm:cxn modelId="{D0757D0B-6921-4569-B7FD-776B8817CEC7}" type="presParOf" srcId="{F5416A2C-6071-4FD9-A0C6-31ACF39604EE}" destId="{CF00D02A-26C4-4915-BBE5-B1C06FAC7A4A}" srcOrd="4" destOrd="0" presId="urn:microsoft.com/office/officeart/2018/2/layout/IconVerticalSolidList"/>
    <dgm:cxn modelId="{810D793F-C959-4F99-A4CF-F6F498311859}" type="presParOf" srcId="{CF00D02A-26C4-4915-BBE5-B1C06FAC7A4A}" destId="{B342E3AE-F6AB-46CD-9899-D2D007E86460}" srcOrd="0" destOrd="0" presId="urn:microsoft.com/office/officeart/2018/2/layout/IconVerticalSolidList"/>
    <dgm:cxn modelId="{4E1E795C-04E2-4C45-B55A-176D82B449F7}" type="presParOf" srcId="{CF00D02A-26C4-4915-BBE5-B1C06FAC7A4A}" destId="{7B09A32B-95F7-4973-A4DA-5DDFFD11B06D}" srcOrd="1" destOrd="0" presId="urn:microsoft.com/office/officeart/2018/2/layout/IconVerticalSolidList"/>
    <dgm:cxn modelId="{B376650F-C98F-4766-8A47-71B6049192DC}" type="presParOf" srcId="{CF00D02A-26C4-4915-BBE5-B1C06FAC7A4A}" destId="{08AF1606-F6D7-4CD7-85A6-B93DA3D05592}" srcOrd="2" destOrd="0" presId="urn:microsoft.com/office/officeart/2018/2/layout/IconVerticalSolidList"/>
    <dgm:cxn modelId="{1C110711-33B1-4B7D-8CB2-3D6CD284EBEA}" type="presParOf" srcId="{CF00D02A-26C4-4915-BBE5-B1C06FAC7A4A}" destId="{46E07A47-1555-430A-81E9-0DF9806771E1}" srcOrd="3" destOrd="0" presId="urn:microsoft.com/office/officeart/2018/2/layout/IconVerticalSolidList"/>
    <dgm:cxn modelId="{E1D7D392-D429-43AB-A76B-C4B03F52110E}" type="presParOf" srcId="{F5416A2C-6071-4FD9-A0C6-31ACF39604EE}" destId="{15977B89-3132-41F1-9A53-F188E6AB0EDB}" srcOrd="5" destOrd="0" presId="urn:microsoft.com/office/officeart/2018/2/layout/IconVerticalSolidList"/>
    <dgm:cxn modelId="{9613CE87-C302-4CBA-BF3E-60BA8862E361}" type="presParOf" srcId="{F5416A2C-6071-4FD9-A0C6-31ACF39604EE}" destId="{A9CC3BFF-22DE-4E36-AE0C-8E07A0F99181}" srcOrd="6" destOrd="0" presId="urn:microsoft.com/office/officeart/2018/2/layout/IconVerticalSolidList"/>
    <dgm:cxn modelId="{12E2D34D-358F-4A77-BA73-52B1625C2C58}" type="presParOf" srcId="{A9CC3BFF-22DE-4E36-AE0C-8E07A0F99181}" destId="{CFBA4D2B-7F63-44C8-9ECD-A969C5D8E220}" srcOrd="0" destOrd="0" presId="urn:microsoft.com/office/officeart/2018/2/layout/IconVerticalSolidList"/>
    <dgm:cxn modelId="{589D1374-BD8D-4B32-84EE-B768051DE104}" type="presParOf" srcId="{A9CC3BFF-22DE-4E36-AE0C-8E07A0F99181}" destId="{A9B5F37F-D24F-4A7E-B4CF-A16A48AECBF7}" srcOrd="1" destOrd="0" presId="urn:microsoft.com/office/officeart/2018/2/layout/IconVerticalSolidList"/>
    <dgm:cxn modelId="{CFE3AE05-1C85-4A4D-9B19-619A9FDED364}" type="presParOf" srcId="{A9CC3BFF-22DE-4E36-AE0C-8E07A0F99181}" destId="{59ADF855-6491-456C-9947-739BEB79FD1B}" srcOrd="2" destOrd="0" presId="urn:microsoft.com/office/officeart/2018/2/layout/IconVerticalSolidList"/>
    <dgm:cxn modelId="{8B85C3E5-8E1A-4A6C-98EF-BD1592C8D667}" type="presParOf" srcId="{A9CC3BFF-22DE-4E36-AE0C-8E07A0F99181}" destId="{E19D2163-3F60-4415-971C-22726E7C20C9}" srcOrd="3" destOrd="0" presId="urn:microsoft.com/office/officeart/2018/2/layout/IconVerticalSolidList"/>
    <dgm:cxn modelId="{DAEF9D47-59B7-46C8-A62C-6D098284EC3F}" type="presParOf" srcId="{F5416A2C-6071-4FD9-A0C6-31ACF39604EE}" destId="{50C02A09-AD47-4A6A-A84E-754E51706FBA}" srcOrd="7" destOrd="0" presId="urn:microsoft.com/office/officeart/2018/2/layout/IconVerticalSolidList"/>
    <dgm:cxn modelId="{25089489-4BEF-41CB-89DA-C630672F3F86}" type="presParOf" srcId="{F5416A2C-6071-4FD9-A0C6-31ACF39604EE}" destId="{314442BC-02C7-4B0D-8617-FFC0D9D7234F}" srcOrd="8" destOrd="0" presId="urn:microsoft.com/office/officeart/2018/2/layout/IconVerticalSolidList"/>
    <dgm:cxn modelId="{58DAA64E-924B-4BD8-94DE-2CA726374DA6}" type="presParOf" srcId="{314442BC-02C7-4B0D-8617-FFC0D9D7234F}" destId="{5B9C266A-156F-4C45-9972-AEDE6C84A4AA}" srcOrd="0" destOrd="0" presId="urn:microsoft.com/office/officeart/2018/2/layout/IconVerticalSolidList"/>
    <dgm:cxn modelId="{BEB1628D-6817-4BC4-87ED-25F2F52EB400}" type="presParOf" srcId="{314442BC-02C7-4B0D-8617-FFC0D9D7234F}" destId="{E33716A8-A3F5-4E46-91E6-3F48DCD6D2F0}" srcOrd="1" destOrd="0" presId="urn:microsoft.com/office/officeart/2018/2/layout/IconVerticalSolidList"/>
    <dgm:cxn modelId="{8C0D9187-5376-4862-8DB3-4B47AD75CC0F}" type="presParOf" srcId="{314442BC-02C7-4B0D-8617-FFC0D9D7234F}" destId="{4ADB41F6-8DA8-49F1-9843-EDC649E32309}" srcOrd="2" destOrd="0" presId="urn:microsoft.com/office/officeart/2018/2/layout/IconVerticalSolidList"/>
    <dgm:cxn modelId="{696F4587-18A0-4622-9190-AB82B09E0FC2}" type="presParOf" srcId="{314442BC-02C7-4B0D-8617-FFC0D9D7234F}" destId="{1B8B9B30-B71A-477A-A3C7-58AEFA3DC84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0C8D13-8542-4C67-9E7D-993E94811F44}">
      <dsp:nvSpPr>
        <dsp:cNvPr id="0" name=""/>
        <dsp:cNvSpPr/>
      </dsp:nvSpPr>
      <dsp:spPr>
        <a:xfrm>
          <a:off x="0" y="3097"/>
          <a:ext cx="10657608" cy="65980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FF6285-F65C-49A7-AD2E-52B08D3B76A5}">
      <dsp:nvSpPr>
        <dsp:cNvPr id="0" name=""/>
        <dsp:cNvSpPr/>
      </dsp:nvSpPr>
      <dsp:spPr>
        <a:xfrm>
          <a:off x="199590" y="151553"/>
          <a:ext cx="362892" cy="3628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ABB7B4C-5A1C-41C3-9334-4B6AEAB87F66}">
      <dsp:nvSpPr>
        <dsp:cNvPr id="0" name=""/>
        <dsp:cNvSpPr/>
      </dsp:nvSpPr>
      <dsp:spPr>
        <a:xfrm>
          <a:off x="762074" y="3097"/>
          <a:ext cx="9895533" cy="659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29" tIns="69829" rIns="69829" bIns="69829" numCol="1" spcCol="1270" anchor="ctr" anchorCtr="0">
          <a:noAutofit/>
        </a:bodyPr>
        <a:lstStyle/>
        <a:p>
          <a:pPr marL="0" lvl="0" indent="0" algn="l" defTabSz="666750">
            <a:lnSpc>
              <a:spcPct val="100000"/>
            </a:lnSpc>
            <a:spcBef>
              <a:spcPct val="0"/>
            </a:spcBef>
            <a:spcAft>
              <a:spcPct val="35000"/>
            </a:spcAft>
            <a:buNone/>
          </a:pPr>
          <a:r>
            <a:rPr lang="en-US" sz="1500" b="1" kern="1200" dirty="0"/>
            <a:t>User story #5 </a:t>
          </a:r>
          <a:r>
            <a:rPr lang="en-US" sz="1500" kern="1200" dirty="0"/>
            <a:t>(Update item found). This feature aims to provide the opportunity to whoever created the missing report to update from "missing" to found" or potentially update any detail of the selected report.</a:t>
          </a:r>
        </a:p>
      </dsp:txBody>
      <dsp:txXfrm>
        <a:off x="762074" y="3097"/>
        <a:ext cx="9895533" cy="659804"/>
      </dsp:txXfrm>
    </dsp:sp>
    <dsp:sp modelId="{79C40212-3FDA-4E76-9F4A-77C4E69FA92B}">
      <dsp:nvSpPr>
        <dsp:cNvPr id="0" name=""/>
        <dsp:cNvSpPr/>
      </dsp:nvSpPr>
      <dsp:spPr>
        <a:xfrm>
          <a:off x="0" y="827853"/>
          <a:ext cx="10657608" cy="65980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1DB2CC-24B6-4C20-90BC-29CBE5CADADA}">
      <dsp:nvSpPr>
        <dsp:cNvPr id="0" name=""/>
        <dsp:cNvSpPr/>
      </dsp:nvSpPr>
      <dsp:spPr>
        <a:xfrm>
          <a:off x="199590" y="976309"/>
          <a:ext cx="362892" cy="3628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9A41856-53D8-4650-AE80-02ED6113C243}">
      <dsp:nvSpPr>
        <dsp:cNvPr id="0" name=""/>
        <dsp:cNvSpPr/>
      </dsp:nvSpPr>
      <dsp:spPr>
        <a:xfrm>
          <a:off x="762074" y="827853"/>
          <a:ext cx="9895533" cy="659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29" tIns="69829" rIns="69829" bIns="69829" numCol="1" spcCol="1270" anchor="ctr" anchorCtr="0">
          <a:noAutofit/>
        </a:bodyPr>
        <a:lstStyle/>
        <a:p>
          <a:pPr marL="0" lvl="0" indent="0" algn="l" defTabSz="666750">
            <a:lnSpc>
              <a:spcPct val="100000"/>
            </a:lnSpc>
            <a:spcBef>
              <a:spcPct val="0"/>
            </a:spcBef>
            <a:spcAft>
              <a:spcPct val="35000"/>
            </a:spcAft>
            <a:buNone/>
          </a:pPr>
          <a:r>
            <a:rPr lang="en-US" sz="1500" b="1" kern="1200" dirty="0"/>
            <a:t>User story #6 </a:t>
          </a:r>
          <a:r>
            <a:rPr lang="en-US" sz="1500" kern="1200" dirty="0"/>
            <a:t>(Search for missing items). This feature aims to display a table of all the missing items, and by adding some search criteria, the user can narrow it down to specific requirements.</a:t>
          </a:r>
        </a:p>
      </dsp:txBody>
      <dsp:txXfrm>
        <a:off x="762074" y="827853"/>
        <a:ext cx="9895533" cy="659804"/>
      </dsp:txXfrm>
    </dsp:sp>
    <dsp:sp modelId="{B342E3AE-F6AB-46CD-9899-D2D007E86460}">
      <dsp:nvSpPr>
        <dsp:cNvPr id="0" name=""/>
        <dsp:cNvSpPr/>
      </dsp:nvSpPr>
      <dsp:spPr>
        <a:xfrm>
          <a:off x="0" y="1652610"/>
          <a:ext cx="10657608" cy="65980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09A32B-95F7-4973-A4DA-5DDFFD11B06D}">
      <dsp:nvSpPr>
        <dsp:cNvPr id="0" name=""/>
        <dsp:cNvSpPr/>
      </dsp:nvSpPr>
      <dsp:spPr>
        <a:xfrm>
          <a:off x="199590" y="1801066"/>
          <a:ext cx="362892" cy="36289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6E07A47-1555-430A-81E9-0DF9806771E1}">
      <dsp:nvSpPr>
        <dsp:cNvPr id="0" name=""/>
        <dsp:cNvSpPr/>
      </dsp:nvSpPr>
      <dsp:spPr>
        <a:xfrm>
          <a:off x="762074" y="1652610"/>
          <a:ext cx="9895533" cy="659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29" tIns="69829" rIns="69829" bIns="69829" numCol="1" spcCol="1270" anchor="ctr" anchorCtr="0">
          <a:noAutofit/>
        </a:bodyPr>
        <a:lstStyle/>
        <a:p>
          <a:pPr marL="0" lvl="0" indent="0" algn="l" defTabSz="666750">
            <a:lnSpc>
              <a:spcPct val="100000"/>
            </a:lnSpc>
            <a:spcBef>
              <a:spcPct val="0"/>
            </a:spcBef>
            <a:spcAft>
              <a:spcPct val="35000"/>
            </a:spcAft>
            <a:buNone/>
          </a:pPr>
          <a:r>
            <a:rPr lang="en-US" sz="1500" b="1" kern="1200" dirty="0"/>
            <a:t>User story #12 </a:t>
          </a:r>
          <a:r>
            <a:rPr lang="en-US" sz="1500" kern="1200" dirty="0"/>
            <a:t>(Login). This feature aims to allow users to log into their accounts and use the tool's different capabilities based on user type (e.g., create missing reports, add details to reports, revoke access to the system).</a:t>
          </a:r>
        </a:p>
      </dsp:txBody>
      <dsp:txXfrm>
        <a:off x="762074" y="1652610"/>
        <a:ext cx="9895533" cy="659804"/>
      </dsp:txXfrm>
    </dsp:sp>
    <dsp:sp modelId="{CFBA4D2B-7F63-44C8-9ECD-A969C5D8E220}">
      <dsp:nvSpPr>
        <dsp:cNvPr id="0" name=""/>
        <dsp:cNvSpPr/>
      </dsp:nvSpPr>
      <dsp:spPr>
        <a:xfrm>
          <a:off x="0" y="2477366"/>
          <a:ext cx="10657608" cy="65980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B5F37F-D24F-4A7E-B4CF-A16A48AECBF7}">
      <dsp:nvSpPr>
        <dsp:cNvPr id="0" name=""/>
        <dsp:cNvSpPr/>
      </dsp:nvSpPr>
      <dsp:spPr>
        <a:xfrm>
          <a:off x="199590" y="2625822"/>
          <a:ext cx="362892" cy="36289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19D2163-3F60-4415-971C-22726E7C20C9}">
      <dsp:nvSpPr>
        <dsp:cNvPr id="0" name=""/>
        <dsp:cNvSpPr/>
      </dsp:nvSpPr>
      <dsp:spPr>
        <a:xfrm>
          <a:off x="762074" y="2477366"/>
          <a:ext cx="9895533" cy="659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29" tIns="69829" rIns="69829" bIns="69829" numCol="1" spcCol="1270" anchor="ctr" anchorCtr="0">
          <a:noAutofit/>
        </a:bodyPr>
        <a:lstStyle/>
        <a:p>
          <a:pPr marL="0" lvl="0" indent="0" algn="l" defTabSz="666750">
            <a:lnSpc>
              <a:spcPct val="100000"/>
            </a:lnSpc>
            <a:spcBef>
              <a:spcPct val="0"/>
            </a:spcBef>
            <a:spcAft>
              <a:spcPct val="35000"/>
            </a:spcAft>
            <a:buNone/>
          </a:pPr>
          <a:r>
            <a:rPr lang="en-US" sz="1500" b="1" kern="1200" dirty="0"/>
            <a:t>User story #13 </a:t>
          </a:r>
          <a:r>
            <a:rPr lang="en-US" sz="1500" kern="1200" dirty="0"/>
            <a:t>(Develop signup back-end logic). The end goal is to have a fully working logic that allows the admin to insert a new user into the database.</a:t>
          </a:r>
        </a:p>
      </dsp:txBody>
      <dsp:txXfrm>
        <a:off x="762074" y="2477366"/>
        <a:ext cx="9895533" cy="659804"/>
      </dsp:txXfrm>
    </dsp:sp>
    <dsp:sp modelId="{5B9C266A-156F-4C45-9972-AEDE6C84A4AA}">
      <dsp:nvSpPr>
        <dsp:cNvPr id="0" name=""/>
        <dsp:cNvSpPr/>
      </dsp:nvSpPr>
      <dsp:spPr>
        <a:xfrm>
          <a:off x="0" y="3302122"/>
          <a:ext cx="10657608" cy="65980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3716A8-A3F5-4E46-91E6-3F48DCD6D2F0}">
      <dsp:nvSpPr>
        <dsp:cNvPr id="0" name=""/>
        <dsp:cNvSpPr/>
      </dsp:nvSpPr>
      <dsp:spPr>
        <a:xfrm>
          <a:off x="199590" y="3450578"/>
          <a:ext cx="362892" cy="36289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B8B9B30-B71A-477A-A3C7-58AEFA3DC84C}">
      <dsp:nvSpPr>
        <dsp:cNvPr id="0" name=""/>
        <dsp:cNvSpPr/>
      </dsp:nvSpPr>
      <dsp:spPr>
        <a:xfrm>
          <a:off x="762074" y="3302122"/>
          <a:ext cx="9895533" cy="659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29" tIns="69829" rIns="69829" bIns="69829" numCol="1" spcCol="1270" anchor="ctr" anchorCtr="0">
          <a:noAutofit/>
        </a:bodyPr>
        <a:lstStyle/>
        <a:p>
          <a:pPr marL="0" lvl="0" indent="0" algn="l" defTabSz="666750">
            <a:lnSpc>
              <a:spcPct val="100000"/>
            </a:lnSpc>
            <a:spcBef>
              <a:spcPct val="0"/>
            </a:spcBef>
            <a:spcAft>
              <a:spcPct val="35000"/>
            </a:spcAft>
            <a:buNone/>
          </a:pPr>
          <a:r>
            <a:rPr lang="en-US" sz="1500" b="1" kern="1200" dirty="0"/>
            <a:t>User story #9 </a:t>
          </a:r>
          <a:r>
            <a:rPr lang="en-US" sz="1500" kern="1200" dirty="0"/>
            <a:t>(Encrypt Password)—Tentative. If the team has enough time, the goal for this sprint is to add an encryption algorithm to secure the password inserted on the login page.</a:t>
          </a:r>
        </a:p>
      </dsp:txBody>
      <dsp:txXfrm>
        <a:off x="762074" y="3302122"/>
        <a:ext cx="9895533" cy="65980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33821-597E-4B4F-8572-5DA1CB183565}"/>
              </a:ext>
            </a:extLst>
          </p:cNvPr>
          <p:cNvSpPr>
            <a:spLocks noGrp="1"/>
          </p:cNvSpPr>
          <p:nvPr>
            <p:ph type="ctrTitle"/>
          </p:nvPr>
        </p:nvSpPr>
        <p:spPr>
          <a:xfrm>
            <a:off x="548640" y="950976"/>
            <a:ext cx="6509385" cy="3556730"/>
          </a:xfrm>
        </p:spPr>
        <p:txBody>
          <a:bodyPr anchor="t">
            <a:norm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F4C38D70-8FF5-47D7-A0DD-087A227BC94F}"/>
              </a:ext>
            </a:extLst>
          </p:cNvPr>
          <p:cNvSpPr>
            <a:spLocks noGrp="1"/>
          </p:cNvSpPr>
          <p:nvPr>
            <p:ph type="subTitle" idx="1"/>
          </p:nvPr>
        </p:nvSpPr>
        <p:spPr>
          <a:xfrm>
            <a:off x="576072" y="4572000"/>
            <a:ext cx="6481953" cy="1485900"/>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6DB5B485-516D-48B7-AF1D-69AEEA351A94}"/>
              </a:ext>
            </a:extLst>
          </p:cNvPr>
          <p:cNvSpPr>
            <a:spLocks noGrp="1"/>
          </p:cNvSpPr>
          <p:nvPr>
            <p:ph type="dt" sz="half" idx="10"/>
          </p:nvPr>
        </p:nvSpPr>
        <p:spPr/>
        <p:txBody>
          <a:bodyPr/>
          <a:lstStyle/>
          <a:p>
            <a:fld id="{4CDE23C7-78A4-413A-A84B-93D4CC0A9EB1}" type="datetimeFigureOut">
              <a:rPr lang="en-US" smtClean="0"/>
              <a:t>3/26/2024</a:t>
            </a:fld>
            <a:endParaRPr lang="en-US"/>
          </a:p>
        </p:txBody>
      </p:sp>
      <p:sp>
        <p:nvSpPr>
          <p:cNvPr id="5" name="Footer Placeholder 4">
            <a:extLst>
              <a:ext uri="{FF2B5EF4-FFF2-40B4-BE49-F238E27FC236}">
                <a16:creationId xmlns:a16="http://schemas.microsoft.com/office/drawing/2014/main" id="{1D614DDB-2831-4FF8-9DA7-0449659D7A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F178F6-65BA-4964-80E2-DB6EA3355FBB}"/>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618580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07F1B-6F93-4E6E-8C8C-D01A9DEB6A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7D2968-FE85-492F-A77B-1771F4EAA8C6}"/>
              </a:ext>
            </a:extLst>
          </p:cNvPr>
          <p:cNvSpPr>
            <a:spLocks noGrp="1"/>
          </p:cNvSpPr>
          <p:nvPr>
            <p:ph type="body" orient="vert" idx="1"/>
          </p:nvPr>
        </p:nvSpPr>
        <p:spPr>
          <a:xfrm>
            <a:off x="548641" y="2028826"/>
            <a:ext cx="11094348" cy="402907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4592DA2-B1FB-45C6-B10C-141AC2BFB381}"/>
              </a:ext>
            </a:extLst>
          </p:cNvPr>
          <p:cNvSpPr>
            <a:spLocks noGrp="1"/>
          </p:cNvSpPr>
          <p:nvPr>
            <p:ph type="dt" sz="half" idx="10"/>
          </p:nvPr>
        </p:nvSpPr>
        <p:spPr/>
        <p:txBody>
          <a:bodyPr/>
          <a:lstStyle/>
          <a:p>
            <a:fld id="{4CDE23C7-78A4-413A-A84B-93D4CC0A9EB1}" type="datetimeFigureOut">
              <a:rPr lang="en-US" smtClean="0"/>
              <a:t>3/26/2024</a:t>
            </a:fld>
            <a:endParaRPr lang="en-US"/>
          </a:p>
        </p:txBody>
      </p:sp>
      <p:sp>
        <p:nvSpPr>
          <p:cNvPr id="5" name="Footer Placeholder 4">
            <a:extLst>
              <a:ext uri="{FF2B5EF4-FFF2-40B4-BE49-F238E27FC236}">
                <a16:creationId xmlns:a16="http://schemas.microsoft.com/office/drawing/2014/main" id="{18CA6D78-CE47-4CA7-B3B6-AFAE5175F6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EDC5C0-8780-4819-A8FC-32A0141D271C}"/>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116122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B8F9A8-05F2-4F79-B689-1FA2F31965D8}"/>
              </a:ext>
            </a:extLst>
          </p:cNvPr>
          <p:cNvSpPr>
            <a:spLocks noGrp="1"/>
          </p:cNvSpPr>
          <p:nvPr>
            <p:ph type="title" orient="vert"/>
          </p:nvPr>
        </p:nvSpPr>
        <p:spPr>
          <a:xfrm>
            <a:off x="9472612" y="952499"/>
            <a:ext cx="2207417" cy="51054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05D615BC-61CD-4D59-8E85-B59072E2B22D}"/>
              </a:ext>
            </a:extLst>
          </p:cNvPr>
          <p:cNvSpPr>
            <a:spLocks noGrp="1"/>
          </p:cNvSpPr>
          <p:nvPr>
            <p:ph type="body" orient="vert" idx="1"/>
          </p:nvPr>
        </p:nvSpPr>
        <p:spPr>
          <a:xfrm>
            <a:off x="557924" y="952499"/>
            <a:ext cx="8914688" cy="51054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3F81C46-8CC0-4B79-AF2E-84C86C6A803A}"/>
              </a:ext>
            </a:extLst>
          </p:cNvPr>
          <p:cNvSpPr>
            <a:spLocks noGrp="1"/>
          </p:cNvSpPr>
          <p:nvPr>
            <p:ph type="dt" sz="half" idx="10"/>
          </p:nvPr>
        </p:nvSpPr>
        <p:spPr/>
        <p:txBody>
          <a:bodyPr/>
          <a:lstStyle/>
          <a:p>
            <a:fld id="{4CDE23C7-78A4-413A-A84B-93D4CC0A9EB1}" type="datetimeFigureOut">
              <a:rPr lang="en-US" smtClean="0"/>
              <a:t>3/26/2024</a:t>
            </a:fld>
            <a:endParaRPr lang="en-US"/>
          </a:p>
        </p:txBody>
      </p:sp>
      <p:sp>
        <p:nvSpPr>
          <p:cNvPr id="5" name="Footer Placeholder 4">
            <a:extLst>
              <a:ext uri="{FF2B5EF4-FFF2-40B4-BE49-F238E27FC236}">
                <a16:creationId xmlns:a16="http://schemas.microsoft.com/office/drawing/2014/main" id="{A1A76817-4D29-4888-B68C-A35F5A069C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A0B21A-30A9-4173-9E3F-D985B86A35CE}"/>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123523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A45AC-24E0-45A1-90C3-7BF96C3FC7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2018E1-7CA3-4B5E-9683-554FDFC63E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95D32D-7150-4DF2-B992-A2B4F5605D94}"/>
              </a:ext>
            </a:extLst>
          </p:cNvPr>
          <p:cNvSpPr>
            <a:spLocks noGrp="1"/>
          </p:cNvSpPr>
          <p:nvPr>
            <p:ph type="dt" sz="half" idx="10"/>
          </p:nvPr>
        </p:nvSpPr>
        <p:spPr/>
        <p:txBody>
          <a:bodyPr/>
          <a:lstStyle/>
          <a:p>
            <a:fld id="{4CDE23C7-78A4-413A-A84B-93D4CC0A9EB1}" type="datetimeFigureOut">
              <a:rPr lang="en-US" smtClean="0"/>
              <a:t>3/26/2024</a:t>
            </a:fld>
            <a:endParaRPr lang="en-US"/>
          </a:p>
        </p:txBody>
      </p:sp>
      <p:sp>
        <p:nvSpPr>
          <p:cNvPr id="5" name="Footer Placeholder 4">
            <a:extLst>
              <a:ext uri="{FF2B5EF4-FFF2-40B4-BE49-F238E27FC236}">
                <a16:creationId xmlns:a16="http://schemas.microsoft.com/office/drawing/2014/main" id="{F3D03F0C-FCA3-464C-B6ED-864DB51E7D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C41006-DAE1-4326-B1AE-FD527A653BDE}"/>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428001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B84-BE32-464A-A765-975C21B5CF4B}"/>
              </a:ext>
            </a:extLst>
          </p:cNvPr>
          <p:cNvSpPr>
            <a:spLocks noGrp="1"/>
          </p:cNvSpPr>
          <p:nvPr>
            <p:ph type="title"/>
          </p:nvPr>
        </p:nvSpPr>
        <p:spPr>
          <a:xfrm>
            <a:off x="557923" y="952500"/>
            <a:ext cx="6678695" cy="3962398"/>
          </a:xfrm>
        </p:spPr>
        <p:txBody>
          <a:bodyPr anchor="t">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640145C2-97CF-4887-904A-8ADC80525A2E}"/>
              </a:ext>
            </a:extLst>
          </p:cNvPr>
          <p:cNvSpPr>
            <a:spLocks noGrp="1"/>
          </p:cNvSpPr>
          <p:nvPr>
            <p:ph type="body" idx="1"/>
          </p:nvPr>
        </p:nvSpPr>
        <p:spPr>
          <a:xfrm>
            <a:off x="8043860" y="952501"/>
            <a:ext cx="3500440" cy="396239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E524559-DA32-4398-A8EE-EED2469D63BB}"/>
              </a:ext>
            </a:extLst>
          </p:cNvPr>
          <p:cNvSpPr>
            <a:spLocks noGrp="1"/>
          </p:cNvSpPr>
          <p:nvPr>
            <p:ph type="dt" sz="half" idx="10"/>
          </p:nvPr>
        </p:nvSpPr>
        <p:spPr/>
        <p:txBody>
          <a:bodyPr/>
          <a:lstStyle/>
          <a:p>
            <a:fld id="{4CDE23C7-78A4-413A-A84B-93D4CC0A9EB1}" type="datetimeFigureOut">
              <a:rPr lang="en-US" smtClean="0"/>
              <a:t>3/26/2024</a:t>
            </a:fld>
            <a:endParaRPr lang="en-US"/>
          </a:p>
        </p:txBody>
      </p:sp>
      <p:sp>
        <p:nvSpPr>
          <p:cNvPr id="5" name="Footer Placeholder 4">
            <a:extLst>
              <a:ext uri="{FF2B5EF4-FFF2-40B4-BE49-F238E27FC236}">
                <a16:creationId xmlns:a16="http://schemas.microsoft.com/office/drawing/2014/main" id="{73967BE1-F1AC-4732-B52E-1C7D63DEF8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A13C03-DDF0-48C6-B1BF-D28875F8238F}"/>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534779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6F411-42B3-4A17-BE7E-861BE7E7DC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8E0603-F4C0-40AC-A53E-40449D53D741}"/>
              </a:ext>
            </a:extLst>
          </p:cNvPr>
          <p:cNvSpPr>
            <a:spLocks noGrp="1"/>
          </p:cNvSpPr>
          <p:nvPr>
            <p:ph sz="half" idx="1"/>
          </p:nvPr>
        </p:nvSpPr>
        <p:spPr>
          <a:xfrm>
            <a:off x="548640" y="2029968"/>
            <a:ext cx="5281506" cy="41481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F6BC5634-2887-4182-A9BE-B382357D4F9C}"/>
              </a:ext>
            </a:extLst>
          </p:cNvPr>
          <p:cNvSpPr>
            <a:spLocks noGrp="1"/>
          </p:cNvSpPr>
          <p:nvPr>
            <p:ph sz="half" idx="2"/>
          </p:nvPr>
        </p:nvSpPr>
        <p:spPr>
          <a:xfrm>
            <a:off x="6257928" y="2029968"/>
            <a:ext cx="5281506" cy="41481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D56B6E74-28E1-4684-B515-4265ED7B1EAE}"/>
              </a:ext>
            </a:extLst>
          </p:cNvPr>
          <p:cNvSpPr>
            <a:spLocks noGrp="1"/>
          </p:cNvSpPr>
          <p:nvPr>
            <p:ph type="dt" sz="half" idx="10"/>
          </p:nvPr>
        </p:nvSpPr>
        <p:spPr/>
        <p:txBody>
          <a:bodyPr/>
          <a:lstStyle/>
          <a:p>
            <a:fld id="{4CDE23C7-78A4-413A-A84B-93D4CC0A9EB1}" type="datetimeFigureOut">
              <a:rPr lang="en-US" smtClean="0"/>
              <a:t>3/26/2024</a:t>
            </a:fld>
            <a:endParaRPr lang="en-US"/>
          </a:p>
        </p:txBody>
      </p:sp>
      <p:sp>
        <p:nvSpPr>
          <p:cNvPr id="6" name="Footer Placeholder 5">
            <a:extLst>
              <a:ext uri="{FF2B5EF4-FFF2-40B4-BE49-F238E27FC236}">
                <a16:creationId xmlns:a16="http://schemas.microsoft.com/office/drawing/2014/main" id="{18D375EA-A8F8-485D-A82F-CD85D4C9E1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D9E4B0-F5E3-407F-A548-B616E774987F}"/>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1194843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2161A-7627-4D64-AF08-10D702AFE286}"/>
              </a:ext>
            </a:extLst>
          </p:cNvPr>
          <p:cNvSpPr>
            <a:spLocks noGrp="1"/>
          </p:cNvSpPr>
          <p:nvPr>
            <p:ph type="title"/>
          </p:nvPr>
        </p:nvSpPr>
        <p:spPr>
          <a:xfrm>
            <a:off x="552659" y="950976"/>
            <a:ext cx="10802729" cy="881796"/>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53B6884-07D8-4CC4-BE99-516F1433BED8}"/>
              </a:ext>
            </a:extLst>
          </p:cNvPr>
          <p:cNvSpPr>
            <a:spLocks noGrp="1"/>
          </p:cNvSpPr>
          <p:nvPr>
            <p:ph type="body" idx="1"/>
          </p:nvPr>
        </p:nvSpPr>
        <p:spPr>
          <a:xfrm>
            <a:off x="542918" y="1832772"/>
            <a:ext cx="5281507" cy="742638"/>
          </a:xfrm>
        </p:spPr>
        <p:txBody>
          <a:bodyPr anchor="b">
            <a:normAutofit/>
          </a:bodyPr>
          <a:lstStyle>
            <a:lvl1pPr marL="0" indent="0">
              <a:buNone/>
              <a:defRPr sz="1800" b="1" cap="all" spc="13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E182C638-B5A8-4F8C-85AE-33BEAF54C07A}"/>
              </a:ext>
            </a:extLst>
          </p:cNvPr>
          <p:cNvSpPr>
            <a:spLocks noGrp="1"/>
          </p:cNvSpPr>
          <p:nvPr>
            <p:ph sz="half" idx="2"/>
          </p:nvPr>
        </p:nvSpPr>
        <p:spPr>
          <a:xfrm>
            <a:off x="548640" y="2600531"/>
            <a:ext cx="528150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E40D1933-A703-4BDC-A697-728E899EEDE1}"/>
              </a:ext>
            </a:extLst>
          </p:cNvPr>
          <p:cNvSpPr>
            <a:spLocks noGrp="1"/>
          </p:cNvSpPr>
          <p:nvPr>
            <p:ph type="body" sz="quarter" idx="3"/>
          </p:nvPr>
        </p:nvSpPr>
        <p:spPr>
          <a:xfrm>
            <a:off x="6257927" y="1832772"/>
            <a:ext cx="5283202" cy="742638"/>
          </a:xfrm>
        </p:spPr>
        <p:txBody>
          <a:bodyPr anchor="b">
            <a:normAutofit/>
          </a:bodyPr>
          <a:lstStyle>
            <a:lvl1pPr marL="0" indent="0">
              <a:buNone/>
              <a:defRPr sz="1800" b="1" cap="all" spc="13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95925DBD-4D51-4A2D-B1E4-6D094CD1E803}"/>
              </a:ext>
            </a:extLst>
          </p:cNvPr>
          <p:cNvSpPr>
            <a:spLocks noGrp="1"/>
          </p:cNvSpPr>
          <p:nvPr>
            <p:ph sz="quarter" idx="4"/>
          </p:nvPr>
        </p:nvSpPr>
        <p:spPr>
          <a:xfrm>
            <a:off x="6257927" y="2600531"/>
            <a:ext cx="52832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2636E2-E26E-42F7-9E05-3F756C7D17AE}"/>
              </a:ext>
            </a:extLst>
          </p:cNvPr>
          <p:cNvSpPr>
            <a:spLocks noGrp="1"/>
          </p:cNvSpPr>
          <p:nvPr>
            <p:ph type="dt" sz="half" idx="10"/>
          </p:nvPr>
        </p:nvSpPr>
        <p:spPr/>
        <p:txBody>
          <a:bodyPr/>
          <a:lstStyle/>
          <a:p>
            <a:fld id="{4CDE23C7-78A4-413A-A84B-93D4CC0A9EB1}" type="datetimeFigureOut">
              <a:rPr lang="en-US" smtClean="0"/>
              <a:t>3/26/2024</a:t>
            </a:fld>
            <a:endParaRPr lang="en-US"/>
          </a:p>
        </p:txBody>
      </p:sp>
      <p:sp>
        <p:nvSpPr>
          <p:cNvPr id="8" name="Footer Placeholder 7">
            <a:extLst>
              <a:ext uri="{FF2B5EF4-FFF2-40B4-BE49-F238E27FC236}">
                <a16:creationId xmlns:a16="http://schemas.microsoft.com/office/drawing/2014/main" id="{86F7281B-0E5C-421E-AFFE-775F57C5DD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483462-E410-4DC7-AE53-27AABECFE6E8}"/>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590975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CFA68-31B5-48C5-929A-842FDF0FD8E7}"/>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95A2600-419E-46E9-946F-FBDEDBA1D448}"/>
              </a:ext>
            </a:extLst>
          </p:cNvPr>
          <p:cNvSpPr>
            <a:spLocks noGrp="1"/>
          </p:cNvSpPr>
          <p:nvPr>
            <p:ph type="dt" sz="half" idx="10"/>
          </p:nvPr>
        </p:nvSpPr>
        <p:spPr/>
        <p:txBody>
          <a:bodyPr/>
          <a:lstStyle/>
          <a:p>
            <a:fld id="{4CDE23C7-78A4-413A-A84B-93D4CC0A9EB1}" type="datetimeFigureOut">
              <a:rPr lang="en-US" smtClean="0"/>
              <a:t>3/26/2024</a:t>
            </a:fld>
            <a:endParaRPr lang="en-US"/>
          </a:p>
        </p:txBody>
      </p:sp>
      <p:sp>
        <p:nvSpPr>
          <p:cNvPr id="4" name="Footer Placeholder 3">
            <a:extLst>
              <a:ext uri="{FF2B5EF4-FFF2-40B4-BE49-F238E27FC236}">
                <a16:creationId xmlns:a16="http://schemas.microsoft.com/office/drawing/2014/main" id="{1385F9A9-98FF-4653-A570-9F351A1ABD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D44457-95F1-4B15-A647-B14F91F7A6D4}"/>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956395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19EABA-1008-4E49-9184-3A946ECD7199}"/>
              </a:ext>
            </a:extLst>
          </p:cNvPr>
          <p:cNvSpPr>
            <a:spLocks noGrp="1"/>
          </p:cNvSpPr>
          <p:nvPr>
            <p:ph type="dt" sz="half" idx="10"/>
          </p:nvPr>
        </p:nvSpPr>
        <p:spPr/>
        <p:txBody>
          <a:bodyPr/>
          <a:lstStyle/>
          <a:p>
            <a:fld id="{4CDE23C7-78A4-413A-A84B-93D4CC0A9EB1}" type="datetimeFigureOut">
              <a:rPr lang="en-US" smtClean="0"/>
              <a:t>3/26/2024</a:t>
            </a:fld>
            <a:endParaRPr lang="en-US"/>
          </a:p>
        </p:txBody>
      </p:sp>
      <p:sp>
        <p:nvSpPr>
          <p:cNvPr id="3" name="Footer Placeholder 2">
            <a:extLst>
              <a:ext uri="{FF2B5EF4-FFF2-40B4-BE49-F238E27FC236}">
                <a16:creationId xmlns:a16="http://schemas.microsoft.com/office/drawing/2014/main" id="{D05C3BD0-269D-4127-B5F7-84B0D8A7422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623447-C740-4495-93EC-7252B1B929E4}"/>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010297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D1155-71E7-4F0A-BB62-933743CF6EDD}"/>
              </a:ext>
            </a:extLst>
          </p:cNvPr>
          <p:cNvSpPr>
            <a:spLocks noGrp="1"/>
          </p:cNvSpPr>
          <p:nvPr>
            <p:ph type="title"/>
          </p:nvPr>
        </p:nvSpPr>
        <p:spPr>
          <a:xfrm>
            <a:off x="548640" y="952500"/>
            <a:ext cx="4124084" cy="2362200"/>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E0CB6D44-5A1E-4176-8766-4B81E045D50A}"/>
              </a:ext>
            </a:extLst>
          </p:cNvPr>
          <p:cNvSpPr>
            <a:spLocks noGrp="1"/>
          </p:cNvSpPr>
          <p:nvPr>
            <p:ph idx="1"/>
          </p:nvPr>
        </p:nvSpPr>
        <p:spPr>
          <a:xfrm>
            <a:off x="5600700" y="952500"/>
            <a:ext cx="5934074" cy="49085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8C810EC6-11DD-4B5D-A2D2-4DCF73E58389}"/>
              </a:ext>
            </a:extLst>
          </p:cNvPr>
          <p:cNvSpPr>
            <a:spLocks noGrp="1"/>
          </p:cNvSpPr>
          <p:nvPr>
            <p:ph type="body" sz="half" idx="2"/>
          </p:nvPr>
        </p:nvSpPr>
        <p:spPr>
          <a:xfrm>
            <a:off x="548641" y="3429000"/>
            <a:ext cx="4124084" cy="24399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CD5DFCDF-666E-4DB4-A1C0-79D40A007066}"/>
              </a:ext>
            </a:extLst>
          </p:cNvPr>
          <p:cNvSpPr>
            <a:spLocks noGrp="1"/>
          </p:cNvSpPr>
          <p:nvPr>
            <p:ph type="dt" sz="half" idx="10"/>
          </p:nvPr>
        </p:nvSpPr>
        <p:spPr/>
        <p:txBody>
          <a:bodyPr/>
          <a:lstStyle/>
          <a:p>
            <a:fld id="{4CDE23C7-78A4-413A-A84B-93D4CC0A9EB1}" type="datetimeFigureOut">
              <a:rPr lang="en-US" smtClean="0"/>
              <a:t>3/26/2024</a:t>
            </a:fld>
            <a:endParaRPr lang="en-US"/>
          </a:p>
        </p:txBody>
      </p:sp>
      <p:sp>
        <p:nvSpPr>
          <p:cNvPr id="6" name="Footer Placeholder 5">
            <a:extLst>
              <a:ext uri="{FF2B5EF4-FFF2-40B4-BE49-F238E27FC236}">
                <a16:creationId xmlns:a16="http://schemas.microsoft.com/office/drawing/2014/main" id="{083A69AC-15E6-4B19-A59D-DBDBE923DB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79F0EE-74DE-4FEC-81E9-E40D53397857}"/>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311932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3CA4F-6508-4AD6-8367-A0288D888DD6}"/>
              </a:ext>
            </a:extLst>
          </p:cNvPr>
          <p:cNvSpPr>
            <a:spLocks noGrp="1"/>
          </p:cNvSpPr>
          <p:nvPr>
            <p:ph type="title"/>
          </p:nvPr>
        </p:nvSpPr>
        <p:spPr>
          <a:xfrm>
            <a:off x="548641" y="952500"/>
            <a:ext cx="4124084" cy="2397918"/>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1906BFCD-2F93-4D99-89EA-F0359FB782B7}"/>
              </a:ext>
            </a:extLst>
          </p:cNvPr>
          <p:cNvSpPr>
            <a:spLocks noGrp="1"/>
          </p:cNvSpPr>
          <p:nvPr>
            <p:ph type="pic" idx="1"/>
          </p:nvPr>
        </p:nvSpPr>
        <p:spPr>
          <a:xfrm>
            <a:off x="5522119" y="987425"/>
            <a:ext cx="6022181"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F4C1F7-1272-41C8-8C29-676316D02D5D}"/>
              </a:ext>
            </a:extLst>
          </p:cNvPr>
          <p:cNvSpPr>
            <a:spLocks noGrp="1"/>
          </p:cNvSpPr>
          <p:nvPr>
            <p:ph type="body" sz="half" idx="2"/>
          </p:nvPr>
        </p:nvSpPr>
        <p:spPr>
          <a:xfrm>
            <a:off x="548641" y="3429000"/>
            <a:ext cx="4124084" cy="24399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A5CDD491-0FE6-4B42-AAA6-B698E46F1A8E}"/>
              </a:ext>
            </a:extLst>
          </p:cNvPr>
          <p:cNvSpPr>
            <a:spLocks noGrp="1"/>
          </p:cNvSpPr>
          <p:nvPr>
            <p:ph type="dt" sz="half" idx="10"/>
          </p:nvPr>
        </p:nvSpPr>
        <p:spPr/>
        <p:txBody>
          <a:bodyPr/>
          <a:lstStyle/>
          <a:p>
            <a:fld id="{4CDE23C7-78A4-413A-A84B-93D4CC0A9EB1}" type="datetimeFigureOut">
              <a:rPr lang="en-US" smtClean="0"/>
              <a:t>3/26/2024</a:t>
            </a:fld>
            <a:endParaRPr lang="en-US"/>
          </a:p>
        </p:txBody>
      </p:sp>
      <p:sp>
        <p:nvSpPr>
          <p:cNvPr id="6" name="Footer Placeholder 5">
            <a:extLst>
              <a:ext uri="{FF2B5EF4-FFF2-40B4-BE49-F238E27FC236}">
                <a16:creationId xmlns:a16="http://schemas.microsoft.com/office/drawing/2014/main" id="{D258F83F-4E9F-4607-A69B-DFC932560A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324484-C6E4-4D8A-BDAB-09B1FBB43631}"/>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110045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90E843-90BA-4A7D-8F9F-FFE49387A618}"/>
              </a:ext>
            </a:extLst>
          </p:cNvPr>
          <p:cNvSpPr>
            <a:spLocks noGrp="1"/>
          </p:cNvSpPr>
          <p:nvPr>
            <p:ph type="title"/>
          </p:nvPr>
        </p:nvSpPr>
        <p:spPr>
          <a:xfrm>
            <a:off x="548639" y="950976"/>
            <a:ext cx="10995659" cy="107784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43F7CA62-9B55-49B4-94B6-EAAF7D5AE0DC}"/>
              </a:ext>
            </a:extLst>
          </p:cNvPr>
          <p:cNvSpPr>
            <a:spLocks noGrp="1"/>
          </p:cNvSpPr>
          <p:nvPr>
            <p:ph type="body" idx="1"/>
          </p:nvPr>
        </p:nvSpPr>
        <p:spPr>
          <a:xfrm>
            <a:off x="548641" y="2028826"/>
            <a:ext cx="10995660" cy="402907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93CEA03-AAFA-4A69-A3DA-1DD0EF273F11}"/>
              </a:ext>
            </a:extLst>
          </p:cNvPr>
          <p:cNvSpPr>
            <a:spLocks noGrp="1"/>
          </p:cNvSpPr>
          <p:nvPr>
            <p:ph type="dt" sz="half" idx="2"/>
          </p:nvPr>
        </p:nvSpPr>
        <p:spPr>
          <a:xfrm>
            <a:off x="588729" y="6449535"/>
            <a:ext cx="2983095" cy="308453"/>
          </a:xfrm>
          <a:prstGeom prst="rect">
            <a:avLst/>
          </a:prstGeom>
        </p:spPr>
        <p:txBody>
          <a:bodyPr vert="horz" lIns="91440" tIns="45720" rIns="91440" bIns="45720" rtlCol="0" anchor="t"/>
          <a:lstStyle>
            <a:lvl1pPr algn="l">
              <a:defRPr sz="900">
                <a:solidFill>
                  <a:schemeClr val="tx1"/>
                </a:solidFill>
              </a:defRPr>
            </a:lvl1pPr>
          </a:lstStyle>
          <a:p>
            <a:fld id="{4CDE23C7-78A4-413A-A84B-93D4CC0A9EB1}" type="datetimeFigureOut">
              <a:rPr lang="en-US" smtClean="0"/>
              <a:pPr/>
              <a:t>3/26/2024</a:t>
            </a:fld>
            <a:endParaRPr lang="en-US" dirty="0"/>
          </a:p>
        </p:txBody>
      </p:sp>
      <p:sp>
        <p:nvSpPr>
          <p:cNvPr id="5" name="Footer Placeholder 4">
            <a:extLst>
              <a:ext uri="{FF2B5EF4-FFF2-40B4-BE49-F238E27FC236}">
                <a16:creationId xmlns:a16="http://schemas.microsoft.com/office/drawing/2014/main" id="{F3E97F43-1ECB-4FC2-863E-26CEE24A008A}"/>
              </a:ext>
            </a:extLst>
          </p:cNvPr>
          <p:cNvSpPr>
            <a:spLocks noGrp="1"/>
          </p:cNvSpPr>
          <p:nvPr>
            <p:ph type="ftr" sz="quarter" idx="3"/>
          </p:nvPr>
        </p:nvSpPr>
        <p:spPr>
          <a:xfrm>
            <a:off x="557924" y="173776"/>
            <a:ext cx="411480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53C7F9D8-4B2E-4871-B2AE-EFC06BE23179}"/>
              </a:ext>
            </a:extLst>
          </p:cNvPr>
          <p:cNvSpPr>
            <a:spLocks noGrp="1"/>
          </p:cNvSpPr>
          <p:nvPr>
            <p:ph type="sldNum" sz="quarter" idx="4"/>
          </p:nvPr>
        </p:nvSpPr>
        <p:spPr>
          <a:xfrm>
            <a:off x="10710710" y="6449535"/>
            <a:ext cx="932279" cy="308453"/>
          </a:xfrm>
          <a:prstGeom prst="rect">
            <a:avLst/>
          </a:prstGeom>
        </p:spPr>
        <p:txBody>
          <a:bodyPr vert="horz" lIns="91440" tIns="45720" rIns="91440" bIns="45720" rtlCol="0" anchor="t"/>
          <a:lstStyle>
            <a:lvl1pPr algn="r">
              <a:defRPr sz="900">
                <a:solidFill>
                  <a:schemeClr val="tx1"/>
                </a:solidFill>
              </a:defRPr>
            </a:lvl1pPr>
          </a:lstStyle>
          <a:p>
            <a:fld id="{6CB39E08-E0E5-4B1A-8F7D-08FE7678A3B6}" type="slidenum">
              <a:rPr lang="en-US" smtClean="0"/>
              <a:pPr/>
              <a:t>‹#›</a:t>
            </a:fld>
            <a:endParaRPr lang="en-US"/>
          </a:p>
        </p:txBody>
      </p:sp>
      <p:cxnSp>
        <p:nvCxnSpPr>
          <p:cNvPr id="7" name="Straight Connector 6">
            <a:extLst>
              <a:ext uri="{FF2B5EF4-FFF2-40B4-BE49-F238E27FC236}">
                <a16:creationId xmlns:a16="http://schemas.microsoft.com/office/drawing/2014/main" id="{462919E4-C488-4107-9EF1-66152F848008}"/>
              </a:ext>
            </a:extLst>
          </p:cNvPr>
          <p:cNvCxnSpPr>
            <a:cxnSpLocks/>
          </p:cNvCxnSpPr>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BF79732-4088-424C-A653-4534E4389443}"/>
              </a:ext>
            </a:extLst>
          </p:cNvPr>
          <p:cNvCxnSpPr>
            <a:cxnSpLocks/>
          </p:cNvCxnSpPr>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8472170"/>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55" r:id="rId6"/>
    <p:sldLayoutId id="2147483751" r:id="rId7"/>
    <p:sldLayoutId id="2147483752" r:id="rId8"/>
    <p:sldLayoutId id="2147483753" r:id="rId9"/>
    <p:sldLayoutId id="2147483754" r:id="rId10"/>
    <p:sldLayoutId id="2147483756" r:id="rId11"/>
  </p:sldLayoutIdLst>
  <p:txStyles>
    <p:titleStyle>
      <a:lvl1pPr algn="l" defTabSz="914400" rtl="0" eaLnBrk="1" latinLnBrk="0" hangingPunct="1">
        <a:lnSpc>
          <a:spcPct val="85000"/>
        </a:lnSpc>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54A1FC3-D51F-49C5-A520-3CB3BF1C0F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FD6A395-8B77-4B2D-AA7E-1B4CE370CB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72F617C-0F1F-CC54-5F9C-A4A2FE6A05A8}"/>
              </a:ext>
            </a:extLst>
          </p:cNvPr>
          <p:cNvPicPr>
            <a:picLocks noChangeAspect="1"/>
          </p:cNvPicPr>
          <p:nvPr/>
        </p:nvPicPr>
        <p:blipFill rotWithShape="1">
          <a:blip r:embed="rId2">
            <a:alphaModFix amt="50000"/>
          </a:blip>
          <a:srcRect t="1523" b="14208"/>
          <a:stretch/>
        </p:blipFill>
        <p:spPr>
          <a:xfrm>
            <a:off x="0" y="0"/>
            <a:ext cx="12191980" cy="6857990"/>
          </a:xfrm>
          <a:prstGeom prst="rect">
            <a:avLst/>
          </a:prstGeom>
        </p:spPr>
      </p:pic>
      <p:sp>
        <p:nvSpPr>
          <p:cNvPr id="2" name="Title 1">
            <a:extLst>
              <a:ext uri="{FF2B5EF4-FFF2-40B4-BE49-F238E27FC236}">
                <a16:creationId xmlns:a16="http://schemas.microsoft.com/office/drawing/2014/main" id="{271744A8-B050-07FA-600E-6CD7AE4A5D4F}"/>
              </a:ext>
            </a:extLst>
          </p:cNvPr>
          <p:cNvSpPr>
            <a:spLocks noGrp="1"/>
          </p:cNvSpPr>
          <p:nvPr>
            <p:ph type="ctrTitle"/>
          </p:nvPr>
        </p:nvSpPr>
        <p:spPr>
          <a:xfrm>
            <a:off x="548640" y="952500"/>
            <a:ext cx="10267142" cy="1079500"/>
          </a:xfrm>
        </p:spPr>
        <p:txBody>
          <a:bodyPr>
            <a:normAutofit/>
          </a:bodyPr>
          <a:lstStyle/>
          <a:p>
            <a:r>
              <a:rPr lang="en-US" sz="3600" dirty="0">
                <a:solidFill>
                  <a:srgbClr val="FFFFFF"/>
                </a:solidFill>
              </a:rPr>
              <a:t>Project Status </a:t>
            </a:r>
            <a:br>
              <a:rPr lang="en-US" sz="3600" dirty="0">
                <a:solidFill>
                  <a:srgbClr val="FFFFFF"/>
                </a:solidFill>
              </a:rPr>
            </a:br>
            <a:r>
              <a:rPr lang="en-US" sz="3600" dirty="0">
                <a:solidFill>
                  <a:srgbClr val="FFFFFF"/>
                </a:solidFill>
              </a:rPr>
              <a:t>Team Eagle</a:t>
            </a:r>
          </a:p>
        </p:txBody>
      </p:sp>
      <p:sp>
        <p:nvSpPr>
          <p:cNvPr id="3" name="Subtitle 2">
            <a:extLst>
              <a:ext uri="{FF2B5EF4-FFF2-40B4-BE49-F238E27FC236}">
                <a16:creationId xmlns:a16="http://schemas.microsoft.com/office/drawing/2014/main" id="{7B915938-9C04-6D6D-A4C5-BDDB38EE45D5}"/>
              </a:ext>
            </a:extLst>
          </p:cNvPr>
          <p:cNvSpPr>
            <a:spLocks noGrp="1"/>
          </p:cNvSpPr>
          <p:nvPr>
            <p:ph type="subTitle" idx="1"/>
          </p:nvPr>
        </p:nvSpPr>
        <p:spPr>
          <a:xfrm>
            <a:off x="627849" y="4826001"/>
            <a:ext cx="5054362" cy="1947898"/>
          </a:xfrm>
        </p:spPr>
        <p:txBody>
          <a:bodyPr anchor="b">
            <a:normAutofit/>
          </a:bodyPr>
          <a:lstStyle/>
          <a:p>
            <a:r>
              <a:rPr lang="en-US" sz="2400" dirty="0">
                <a:solidFill>
                  <a:srgbClr val="FFFFFF"/>
                </a:solidFill>
              </a:rPr>
              <a:t>SSW695 – Spring 2024</a:t>
            </a:r>
          </a:p>
          <a:p>
            <a:endParaRPr lang="en-US" dirty="0">
              <a:solidFill>
                <a:srgbClr val="FFFFFF"/>
              </a:solidFill>
            </a:endParaRPr>
          </a:p>
        </p:txBody>
      </p:sp>
      <p:cxnSp>
        <p:nvCxnSpPr>
          <p:cNvPr id="24" name="Straight Connector 23">
            <a:extLst>
              <a:ext uri="{FF2B5EF4-FFF2-40B4-BE49-F238E27FC236}">
                <a16:creationId xmlns:a16="http://schemas.microsoft.com/office/drawing/2014/main" id="{1C5372E1-5D0A-4FE4-B20F-D0CF85FD06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13081F5-C318-4421-A7E9-D7F6810B65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1609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F2D5967-D287-4BDA-8914-854D6EC8A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997E23-2366-7F52-CD60-3D95B16BCF80}"/>
              </a:ext>
            </a:extLst>
          </p:cNvPr>
          <p:cNvSpPr>
            <a:spLocks noGrp="1"/>
          </p:cNvSpPr>
          <p:nvPr>
            <p:ph type="title"/>
          </p:nvPr>
        </p:nvSpPr>
        <p:spPr>
          <a:xfrm>
            <a:off x="548640" y="950976"/>
            <a:ext cx="3536516" cy="2245737"/>
          </a:xfrm>
        </p:spPr>
        <p:txBody>
          <a:bodyPr>
            <a:normAutofit/>
          </a:bodyPr>
          <a:lstStyle/>
          <a:p>
            <a:r>
              <a:rPr lang="en-US"/>
              <a:t>Team Members</a:t>
            </a:r>
          </a:p>
        </p:txBody>
      </p:sp>
      <p:cxnSp>
        <p:nvCxnSpPr>
          <p:cNvPr id="22" name="Straight Connector 21">
            <a:extLst>
              <a:ext uri="{FF2B5EF4-FFF2-40B4-BE49-F238E27FC236}">
                <a16:creationId xmlns:a16="http://schemas.microsoft.com/office/drawing/2014/main" id="{2F538056-4BE2-4156-9522-75617E95FEC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2E50A36-ECEC-1E9D-E069-44E05B2E23B1}"/>
              </a:ext>
            </a:extLst>
          </p:cNvPr>
          <p:cNvSpPr>
            <a:spLocks noGrp="1"/>
          </p:cNvSpPr>
          <p:nvPr>
            <p:ph idx="1"/>
          </p:nvPr>
        </p:nvSpPr>
        <p:spPr>
          <a:xfrm>
            <a:off x="563592" y="1629696"/>
            <a:ext cx="3521564" cy="2636949"/>
          </a:xfrm>
        </p:spPr>
        <p:txBody>
          <a:bodyPr>
            <a:normAutofit/>
          </a:bodyPr>
          <a:lstStyle/>
          <a:p>
            <a:r>
              <a:rPr lang="en-US" dirty="0"/>
              <a:t>Robert Hernandez</a:t>
            </a:r>
          </a:p>
          <a:p>
            <a:r>
              <a:rPr lang="en-US" b="0" i="0" dirty="0" err="1">
                <a:effectLst/>
                <a:latin typeface="LatoWeb"/>
              </a:rPr>
              <a:t>Jashil</a:t>
            </a:r>
            <a:r>
              <a:rPr lang="en-US" b="0" i="0" dirty="0">
                <a:effectLst/>
                <a:latin typeface="LatoWeb"/>
              </a:rPr>
              <a:t> Mehta</a:t>
            </a:r>
          </a:p>
          <a:p>
            <a:r>
              <a:rPr lang="en-US" b="0" i="0" dirty="0">
                <a:effectLst/>
                <a:latin typeface="LatoWeb"/>
              </a:rPr>
              <a:t>Meet </a:t>
            </a:r>
            <a:r>
              <a:rPr lang="en-US" b="0" i="0" dirty="0" err="1">
                <a:effectLst/>
                <a:latin typeface="LatoWeb"/>
              </a:rPr>
              <a:t>Rajeshkumar</a:t>
            </a:r>
            <a:r>
              <a:rPr lang="en-US" b="0" i="0" dirty="0">
                <a:effectLst/>
                <a:latin typeface="LatoWeb"/>
              </a:rPr>
              <a:t> Jain</a:t>
            </a:r>
            <a:endParaRPr lang="en-US" dirty="0">
              <a:latin typeface="LatoWeb"/>
            </a:endParaRPr>
          </a:p>
          <a:p>
            <a:r>
              <a:rPr lang="en-US" b="0" i="0" dirty="0">
                <a:effectLst/>
                <a:latin typeface="LatoWeb"/>
              </a:rPr>
              <a:t>Ishan </a:t>
            </a:r>
            <a:r>
              <a:rPr lang="en-US" b="0" i="0" dirty="0" err="1">
                <a:effectLst/>
                <a:latin typeface="LatoWeb"/>
              </a:rPr>
              <a:t>Sanjaykumar</a:t>
            </a:r>
            <a:r>
              <a:rPr lang="en-US" b="0" i="0" dirty="0">
                <a:effectLst/>
                <a:latin typeface="LatoWeb"/>
              </a:rPr>
              <a:t> Patel</a:t>
            </a:r>
          </a:p>
          <a:p>
            <a:r>
              <a:rPr lang="en-US" b="0" i="0" dirty="0" err="1">
                <a:effectLst/>
                <a:latin typeface="LatoWeb"/>
              </a:rPr>
              <a:t>Aayushi</a:t>
            </a:r>
            <a:r>
              <a:rPr lang="en-US" b="0" i="0" dirty="0">
                <a:effectLst/>
                <a:latin typeface="LatoWeb"/>
              </a:rPr>
              <a:t> </a:t>
            </a:r>
            <a:r>
              <a:rPr lang="en-US" b="0" i="0" dirty="0" err="1">
                <a:effectLst/>
                <a:latin typeface="LatoWeb"/>
              </a:rPr>
              <a:t>Hemanshu</a:t>
            </a:r>
            <a:r>
              <a:rPr lang="en-US" b="0" i="0" dirty="0">
                <a:effectLst/>
                <a:latin typeface="LatoWeb"/>
              </a:rPr>
              <a:t> Desai</a:t>
            </a:r>
            <a:endParaRPr lang="en-US" dirty="0"/>
          </a:p>
          <a:p>
            <a:pPr marL="0" indent="0">
              <a:buNone/>
            </a:pPr>
            <a:endParaRPr lang="en-US" dirty="0"/>
          </a:p>
        </p:txBody>
      </p:sp>
      <p:pic>
        <p:nvPicPr>
          <p:cNvPr id="5" name="Picture 4" descr="Hands holding each other's wrists and interlinked to form a circle">
            <a:extLst>
              <a:ext uri="{FF2B5EF4-FFF2-40B4-BE49-F238E27FC236}">
                <a16:creationId xmlns:a16="http://schemas.microsoft.com/office/drawing/2014/main" id="{D72CE8EE-2BB0-9B2E-4117-81DFFA45AE92}"/>
              </a:ext>
            </a:extLst>
          </p:cNvPr>
          <p:cNvPicPr>
            <a:picLocks noChangeAspect="1"/>
          </p:cNvPicPr>
          <p:nvPr/>
        </p:nvPicPr>
        <p:blipFill rotWithShape="1">
          <a:blip r:embed="rId2"/>
          <a:srcRect l="4872" r="4870" b="-2"/>
          <a:stretch/>
        </p:blipFill>
        <p:spPr>
          <a:xfrm>
            <a:off x="4648200" y="952500"/>
            <a:ext cx="6903309" cy="5105399"/>
          </a:xfrm>
          <a:prstGeom prst="rect">
            <a:avLst/>
          </a:prstGeom>
        </p:spPr>
      </p:pic>
      <p:cxnSp>
        <p:nvCxnSpPr>
          <p:cNvPr id="24" name="Straight Connector 23">
            <a:extLst>
              <a:ext uri="{FF2B5EF4-FFF2-40B4-BE49-F238E27FC236}">
                <a16:creationId xmlns:a16="http://schemas.microsoft.com/office/drawing/2014/main" id="{7340FC25-B92B-49CA-9B3B-580CCD12F3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5942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7011A86-DB53-41C7-94D9-9B8BF9DF1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5258B9E-C015-412F-9B81-E40D361E9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alendar on table">
            <a:extLst>
              <a:ext uri="{FF2B5EF4-FFF2-40B4-BE49-F238E27FC236}">
                <a16:creationId xmlns:a16="http://schemas.microsoft.com/office/drawing/2014/main" id="{C1108788-6E88-5AB8-0499-4BA69E8340A1}"/>
              </a:ext>
            </a:extLst>
          </p:cNvPr>
          <p:cNvPicPr>
            <a:picLocks noChangeAspect="1"/>
          </p:cNvPicPr>
          <p:nvPr/>
        </p:nvPicPr>
        <p:blipFill rotWithShape="1">
          <a:blip r:embed="rId2">
            <a:alphaModFix amt="50000"/>
          </a:blip>
          <a:srcRect b="15730"/>
          <a:stretch/>
        </p:blipFill>
        <p:spPr>
          <a:xfrm>
            <a:off x="0" y="15758"/>
            <a:ext cx="12192000" cy="6858000"/>
          </a:xfrm>
          <a:prstGeom prst="rect">
            <a:avLst/>
          </a:prstGeom>
        </p:spPr>
      </p:pic>
      <p:sp>
        <p:nvSpPr>
          <p:cNvPr id="2" name="Title 1">
            <a:extLst>
              <a:ext uri="{FF2B5EF4-FFF2-40B4-BE49-F238E27FC236}">
                <a16:creationId xmlns:a16="http://schemas.microsoft.com/office/drawing/2014/main" id="{79FF273C-F130-609E-AF57-5B5A90AE14B5}"/>
              </a:ext>
            </a:extLst>
          </p:cNvPr>
          <p:cNvSpPr>
            <a:spLocks noGrp="1"/>
          </p:cNvSpPr>
          <p:nvPr>
            <p:ph type="title"/>
          </p:nvPr>
        </p:nvSpPr>
        <p:spPr>
          <a:xfrm>
            <a:off x="643466" y="971794"/>
            <a:ext cx="4804105" cy="802408"/>
          </a:xfrm>
        </p:spPr>
        <p:txBody>
          <a:bodyPr>
            <a:normAutofit/>
          </a:bodyPr>
          <a:lstStyle/>
          <a:p>
            <a:r>
              <a:rPr lang="en-US" dirty="0">
                <a:solidFill>
                  <a:srgbClr val="FFFFFF"/>
                </a:solidFill>
              </a:rPr>
              <a:t>Agenda</a:t>
            </a:r>
          </a:p>
        </p:txBody>
      </p:sp>
      <p:cxnSp>
        <p:nvCxnSpPr>
          <p:cNvPr id="13" name="Straight Connector 12">
            <a:extLst>
              <a:ext uri="{FF2B5EF4-FFF2-40B4-BE49-F238E27FC236}">
                <a16:creationId xmlns:a16="http://schemas.microsoft.com/office/drawing/2014/main" id="{814332FE-82B3-4EC0-8568-D876314402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7700" y="677785"/>
            <a:ext cx="10905066"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9580DA4-B577-9AB1-84E9-C28694A0B0AB}"/>
              </a:ext>
            </a:extLst>
          </p:cNvPr>
          <p:cNvSpPr>
            <a:spLocks noGrp="1"/>
          </p:cNvSpPr>
          <p:nvPr>
            <p:ph idx="1"/>
          </p:nvPr>
        </p:nvSpPr>
        <p:spPr>
          <a:xfrm>
            <a:off x="643467" y="1754909"/>
            <a:ext cx="4804104" cy="3162300"/>
          </a:xfrm>
        </p:spPr>
        <p:txBody>
          <a:bodyPr>
            <a:normAutofit fontScale="92500" lnSpcReduction="10000"/>
          </a:bodyPr>
          <a:lstStyle/>
          <a:p>
            <a:pPr>
              <a:lnSpc>
                <a:spcPct val="110000"/>
              </a:lnSpc>
            </a:pPr>
            <a:r>
              <a:rPr lang="en-US" dirty="0">
                <a:solidFill>
                  <a:srgbClr val="FFFFFF"/>
                </a:solidFill>
              </a:rPr>
              <a:t>Sprint 2 User stories</a:t>
            </a:r>
          </a:p>
          <a:p>
            <a:pPr lvl="1">
              <a:lnSpc>
                <a:spcPct val="110000"/>
              </a:lnSpc>
              <a:buFont typeface="Courier New" panose="02070309020205020404" pitchFamily="49" charset="0"/>
              <a:buChar char="o"/>
            </a:pPr>
            <a:r>
              <a:rPr lang="en-US" dirty="0">
                <a:solidFill>
                  <a:srgbClr val="FFFFFF"/>
                </a:solidFill>
              </a:rPr>
              <a:t>Current Status	</a:t>
            </a:r>
          </a:p>
          <a:p>
            <a:pPr>
              <a:lnSpc>
                <a:spcPct val="110000"/>
              </a:lnSpc>
            </a:pPr>
            <a:r>
              <a:rPr lang="en-US" dirty="0">
                <a:solidFill>
                  <a:srgbClr val="FFFFFF"/>
                </a:solidFill>
              </a:rPr>
              <a:t>Completed Tasks</a:t>
            </a:r>
          </a:p>
          <a:p>
            <a:pPr>
              <a:lnSpc>
                <a:spcPct val="110000"/>
              </a:lnSpc>
            </a:pPr>
            <a:r>
              <a:rPr lang="en-US" dirty="0">
                <a:solidFill>
                  <a:srgbClr val="FFFFFF"/>
                </a:solidFill>
              </a:rPr>
              <a:t>Future Sprints</a:t>
            </a:r>
          </a:p>
          <a:p>
            <a:pPr>
              <a:lnSpc>
                <a:spcPct val="110000"/>
              </a:lnSpc>
            </a:pPr>
            <a:r>
              <a:rPr lang="en-US" dirty="0">
                <a:solidFill>
                  <a:srgbClr val="FFFFFF"/>
                </a:solidFill>
              </a:rPr>
              <a:t>Lessons Learned</a:t>
            </a:r>
          </a:p>
          <a:p>
            <a:pPr>
              <a:lnSpc>
                <a:spcPct val="110000"/>
              </a:lnSpc>
            </a:pPr>
            <a:r>
              <a:rPr lang="en-US" dirty="0">
                <a:solidFill>
                  <a:srgbClr val="FFFFFF"/>
                </a:solidFill>
              </a:rPr>
              <a:t>Demonstration</a:t>
            </a:r>
          </a:p>
          <a:p>
            <a:pPr lvl="1">
              <a:lnSpc>
                <a:spcPct val="110000"/>
              </a:lnSpc>
            </a:pPr>
            <a:r>
              <a:rPr lang="en-US" dirty="0">
                <a:solidFill>
                  <a:srgbClr val="FFFFFF"/>
                </a:solidFill>
              </a:rPr>
              <a:t>Mockups</a:t>
            </a:r>
          </a:p>
          <a:p>
            <a:pPr lvl="1">
              <a:lnSpc>
                <a:spcPct val="110000"/>
              </a:lnSpc>
            </a:pPr>
            <a:r>
              <a:rPr lang="en-US" dirty="0">
                <a:solidFill>
                  <a:srgbClr val="FFFFFF"/>
                </a:solidFill>
              </a:rPr>
              <a:t>Demo</a:t>
            </a:r>
          </a:p>
        </p:txBody>
      </p:sp>
      <p:cxnSp>
        <p:nvCxnSpPr>
          <p:cNvPr id="15" name="Straight Connector 14">
            <a:extLst>
              <a:ext uri="{FF2B5EF4-FFF2-40B4-BE49-F238E27FC236}">
                <a16:creationId xmlns:a16="http://schemas.microsoft.com/office/drawing/2014/main" id="{7B5E59FA-8FDE-43F6-BEAF-F8D715BA55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7633"/>
            <a:ext cx="10905066"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9770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5B957CFC-E9B2-4BC8-BD75-9F3B5E338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31DB1F-CC41-B48D-EEE2-F44F2CCAD611}"/>
              </a:ext>
            </a:extLst>
          </p:cNvPr>
          <p:cNvSpPr>
            <a:spLocks noGrp="1"/>
          </p:cNvSpPr>
          <p:nvPr>
            <p:ph type="title"/>
          </p:nvPr>
        </p:nvSpPr>
        <p:spPr>
          <a:xfrm>
            <a:off x="886692" y="952500"/>
            <a:ext cx="6046124" cy="728518"/>
          </a:xfrm>
        </p:spPr>
        <p:txBody>
          <a:bodyPr>
            <a:normAutofit/>
          </a:bodyPr>
          <a:lstStyle/>
          <a:p>
            <a:r>
              <a:rPr lang="en-US" sz="2800" dirty="0"/>
              <a:t>Sprint 2 User Stories</a:t>
            </a:r>
          </a:p>
        </p:txBody>
      </p:sp>
      <p:cxnSp>
        <p:nvCxnSpPr>
          <p:cNvPr id="29" name="Straight Connector 28">
            <a:extLst>
              <a:ext uri="{FF2B5EF4-FFF2-40B4-BE49-F238E27FC236}">
                <a16:creationId xmlns:a16="http://schemas.microsoft.com/office/drawing/2014/main" id="{7F784426-8AB9-43C9-8340-281290602D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B96E92E-4D99-41CA-848E-4028B6DA26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584B1133-396A-5BCF-583B-2ACB27CAB8E5}"/>
              </a:ext>
            </a:extLst>
          </p:cNvPr>
          <p:cNvGraphicFramePr>
            <a:graphicFrameLocks noGrp="1"/>
          </p:cNvGraphicFramePr>
          <p:nvPr>
            <p:ph idx="1"/>
            <p:extLst>
              <p:ext uri="{D42A27DB-BD31-4B8C-83A1-F6EECF244321}">
                <p14:modId xmlns:p14="http://schemas.microsoft.com/office/powerpoint/2010/main" val="3225911744"/>
              </p:ext>
            </p:extLst>
          </p:nvPr>
        </p:nvGraphicFramePr>
        <p:xfrm>
          <a:off x="886692" y="1884221"/>
          <a:ext cx="10657608" cy="39650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79622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7011A86-DB53-41C7-94D9-9B8BF9DF1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5258B9E-C015-412F-9B81-E40D361E9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adlock on computer motherboard">
            <a:extLst>
              <a:ext uri="{FF2B5EF4-FFF2-40B4-BE49-F238E27FC236}">
                <a16:creationId xmlns:a16="http://schemas.microsoft.com/office/drawing/2014/main" id="{03DE15B4-B095-091E-1AF8-671F4DA67E6A}"/>
              </a:ext>
            </a:extLst>
          </p:cNvPr>
          <p:cNvPicPr>
            <a:picLocks noChangeAspect="1"/>
          </p:cNvPicPr>
          <p:nvPr/>
        </p:nvPicPr>
        <p:blipFill rotWithShape="1">
          <a:blip r:embed="rId2">
            <a:alphaModFix amt="50000"/>
          </a:blip>
          <a:srcRect b="15730"/>
          <a:stretch/>
        </p:blipFill>
        <p:spPr>
          <a:xfrm>
            <a:off x="-1" y="1"/>
            <a:ext cx="12192000" cy="6858000"/>
          </a:xfrm>
          <a:prstGeom prst="rect">
            <a:avLst/>
          </a:prstGeom>
        </p:spPr>
      </p:pic>
      <p:sp>
        <p:nvSpPr>
          <p:cNvPr id="2" name="Title 1">
            <a:extLst>
              <a:ext uri="{FF2B5EF4-FFF2-40B4-BE49-F238E27FC236}">
                <a16:creationId xmlns:a16="http://schemas.microsoft.com/office/drawing/2014/main" id="{4504526F-8CEC-9280-51E9-8EFD19676B5E}"/>
              </a:ext>
            </a:extLst>
          </p:cNvPr>
          <p:cNvSpPr>
            <a:spLocks noGrp="1"/>
          </p:cNvSpPr>
          <p:nvPr>
            <p:ph type="title"/>
          </p:nvPr>
        </p:nvSpPr>
        <p:spPr>
          <a:xfrm>
            <a:off x="548640" y="952500"/>
            <a:ext cx="4804105" cy="1828793"/>
          </a:xfrm>
        </p:spPr>
        <p:txBody>
          <a:bodyPr>
            <a:normAutofit/>
          </a:bodyPr>
          <a:lstStyle/>
          <a:p>
            <a:r>
              <a:rPr lang="en-US">
                <a:solidFill>
                  <a:srgbClr val="FFFFFF"/>
                </a:solidFill>
              </a:rPr>
              <a:t>Current Status</a:t>
            </a:r>
          </a:p>
        </p:txBody>
      </p:sp>
      <p:cxnSp>
        <p:nvCxnSpPr>
          <p:cNvPr id="13" name="Straight Connector 12">
            <a:extLst>
              <a:ext uri="{FF2B5EF4-FFF2-40B4-BE49-F238E27FC236}">
                <a16:creationId xmlns:a16="http://schemas.microsoft.com/office/drawing/2014/main" id="{814332FE-82B3-4EC0-8568-D876314402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7700" y="677785"/>
            <a:ext cx="10905066"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C931C6C-EE5F-CCD2-7C11-A4A5F6B29C69}"/>
              </a:ext>
            </a:extLst>
          </p:cNvPr>
          <p:cNvSpPr>
            <a:spLocks noGrp="1"/>
          </p:cNvSpPr>
          <p:nvPr>
            <p:ph idx="1"/>
          </p:nvPr>
        </p:nvSpPr>
        <p:spPr>
          <a:xfrm>
            <a:off x="548639" y="1630285"/>
            <a:ext cx="11255433" cy="4427615"/>
          </a:xfrm>
        </p:spPr>
        <p:txBody>
          <a:bodyPr>
            <a:normAutofit/>
          </a:bodyPr>
          <a:lstStyle/>
          <a:p>
            <a:pPr>
              <a:lnSpc>
                <a:spcPct val="110000"/>
              </a:lnSpc>
            </a:pPr>
            <a:r>
              <a:rPr lang="en-US" sz="1500" dirty="0">
                <a:solidFill>
                  <a:srgbClr val="FFFFFF"/>
                </a:solidFill>
              </a:rPr>
              <a:t>The team is currently working on the assigned user stories for sprint 2. These include the following:</a:t>
            </a:r>
          </a:p>
          <a:p>
            <a:pPr marL="457200" indent="-457200">
              <a:lnSpc>
                <a:spcPct val="110000"/>
              </a:lnSpc>
              <a:buFont typeface="+mj-lt"/>
              <a:buAutoNum type="arabicPeriod"/>
            </a:pPr>
            <a:r>
              <a:rPr lang="en-US" sz="1500" dirty="0">
                <a:solidFill>
                  <a:srgbClr val="FFFFFF"/>
                </a:solidFill>
              </a:rPr>
              <a:t>Develop the login page (Robert)</a:t>
            </a:r>
          </a:p>
          <a:p>
            <a:pPr lvl="1">
              <a:lnSpc>
                <a:spcPct val="110000"/>
              </a:lnSpc>
              <a:buFont typeface="Courier New" panose="02070309020205020404" pitchFamily="49" charset="0"/>
              <a:buChar char="o"/>
            </a:pPr>
            <a:r>
              <a:rPr lang="en-US" sz="1500" dirty="0">
                <a:solidFill>
                  <a:srgbClr val="FFFFFF"/>
                </a:solidFill>
              </a:rPr>
              <a:t>Protect user password (encryption)</a:t>
            </a:r>
          </a:p>
          <a:p>
            <a:pPr marL="457200" indent="-457200">
              <a:lnSpc>
                <a:spcPct val="110000"/>
              </a:lnSpc>
              <a:buFont typeface="+mj-lt"/>
              <a:buAutoNum type="arabicPeriod"/>
            </a:pPr>
            <a:r>
              <a:rPr lang="en-US" sz="1500" dirty="0">
                <a:solidFill>
                  <a:srgbClr val="FFFFFF"/>
                </a:solidFill>
              </a:rPr>
              <a:t>Search for a missing item (</a:t>
            </a:r>
            <a:r>
              <a:rPr lang="en-US" sz="1500" dirty="0" err="1">
                <a:solidFill>
                  <a:srgbClr val="FFFFFF"/>
                </a:solidFill>
              </a:rPr>
              <a:t>Aayushi</a:t>
            </a:r>
            <a:r>
              <a:rPr lang="en-US" sz="1500" dirty="0">
                <a:solidFill>
                  <a:srgbClr val="FFFFFF"/>
                </a:solidFill>
              </a:rPr>
              <a:t>)</a:t>
            </a:r>
          </a:p>
          <a:p>
            <a:pPr marL="457200" indent="-457200">
              <a:lnSpc>
                <a:spcPct val="110000"/>
              </a:lnSpc>
              <a:buFont typeface="+mj-lt"/>
              <a:buAutoNum type="arabicPeriod"/>
            </a:pPr>
            <a:r>
              <a:rPr lang="en-US" sz="1500" dirty="0">
                <a:solidFill>
                  <a:srgbClr val="FFFFFF"/>
                </a:solidFill>
              </a:rPr>
              <a:t>Update a missing item (</a:t>
            </a:r>
            <a:r>
              <a:rPr lang="en-US" sz="1500" dirty="0" err="1">
                <a:solidFill>
                  <a:srgbClr val="FFFFFF"/>
                </a:solidFill>
              </a:rPr>
              <a:t>Aayushi</a:t>
            </a:r>
            <a:r>
              <a:rPr lang="en-US" sz="1500" dirty="0">
                <a:solidFill>
                  <a:srgbClr val="FFFFFF"/>
                </a:solidFill>
              </a:rPr>
              <a:t>)</a:t>
            </a:r>
          </a:p>
          <a:p>
            <a:pPr marL="457200" indent="-457200">
              <a:lnSpc>
                <a:spcPct val="110000"/>
              </a:lnSpc>
              <a:buFont typeface="+mj-lt"/>
              <a:buAutoNum type="arabicPeriod"/>
            </a:pPr>
            <a:r>
              <a:rPr lang="en-US" sz="1500" dirty="0">
                <a:solidFill>
                  <a:srgbClr val="FFFFFF"/>
                </a:solidFill>
              </a:rPr>
              <a:t>Add new user to database (Robert)</a:t>
            </a:r>
          </a:p>
          <a:p>
            <a:pPr>
              <a:lnSpc>
                <a:spcPct val="110000"/>
              </a:lnSpc>
            </a:pPr>
            <a:r>
              <a:rPr lang="en-US" sz="1500" dirty="0">
                <a:solidFill>
                  <a:srgbClr val="FFFFFF"/>
                </a:solidFill>
              </a:rPr>
              <a:t>In addition to the tasks mentioned above, our front-end team is helping along the way in developing the user interface </a:t>
            </a:r>
          </a:p>
          <a:p>
            <a:pPr lvl="1">
              <a:lnSpc>
                <a:spcPct val="110000"/>
              </a:lnSpc>
              <a:buFont typeface="Courier New" panose="02070309020205020404" pitchFamily="49" charset="0"/>
              <a:buChar char="o"/>
            </a:pPr>
            <a:r>
              <a:rPr lang="en-US" sz="1300" dirty="0">
                <a:solidFill>
                  <a:srgbClr val="FFFFFF"/>
                </a:solidFill>
              </a:rPr>
              <a:t>Ishan and Meet</a:t>
            </a:r>
          </a:p>
          <a:p>
            <a:pPr>
              <a:lnSpc>
                <a:spcPct val="110000"/>
              </a:lnSpc>
            </a:pPr>
            <a:r>
              <a:rPr lang="en-US" sz="1500" dirty="0" err="1">
                <a:solidFill>
                  <a:srgbClr val="FFFFFF"/>
                </a:solidFill>
              </a:rPr>
              <a:t>Jashil</a:t>
            </a:r>
            <a:r>
              <a:rPr lang="en-US" sz="1500" dirty="0">
                <a:solidFill>
                  <a:srgbClr val="FFFFFF"/>
                </a:solidFill>
              </a:rPr>
              <a:t> is helping the team with AWS integration.</a:t>
            </a:r>
          </a:p>
          <a:p>
            <a:pPr>
              <a:lnSpc>
                <a:spcPct val="110000"/>
              </a:lnSpc>
            </a:pPr>
            <a:r>
              <a:rPr lang="en-US" sz="1500" dirty="0">
                <a:solidFill>
                  <a:srgbClr val="FFFFFF"/>
                </a:solidFill>
              </a:rPr>
              <a:t>Currently working/investigating how to deploy the application.</a:t>
            </a:r>
          </a:p>
          <a:p>
            <a:pPr>
              <a:lnSpc>
                <a:spcPct val="110000"/>
              </a:lnSpc>
            </a:pPr>
            <a:endParaRPr lang="en-US" sz="1500" dirty="0">
              <a:solidFill>
                <a:srgbClr val="FFFFFF"/>
              </a:solidFill>
            </a:endParaRPr>
          </a:p>
          <a:p>
            <a:pPr marL="0" indent="0">
              <a:lnSpc>
                <a:spcPct val="110000"/>
              </a:lnSpc>
              <a:buNone/>
            </a:pPr>
            <a:endParaRPr lang="en-US" sz="1500" dirty="0">
              <a:solidFill>
                <a:srgbClr val="FFFFFF"/>
              </a:solidFill>
            </a:endParaRPr>
          </a:p>
        </p:txBody>
      </p:sp>
      <p:cxnSp>
        <p:nvCxnSpPr>
          <p:cNvPr id="15" name="Straight Connector 14">
            <a:extLst>
              <a:ext uri="{FF2B5EF4-FFF2-40B4-BE49-F238E27FC236}">
                <a16:creationId xmlns:a16="http://schemas.microsoft.com/office/drawing/2014/main" id="{7B5E59FA-8FDE-43F6-BEAF-F8D715BA55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7633"/>
            <a:ext cx="10905066"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0201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7011A86-DB53-41C7-94D9-9B8BF9DF1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5258B9E-C015-412F-9B81-E40D361E9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hite puzzle with one red piece">
            <a:extLst>
              <a:ext uri="{FF2B5EF4-FFF2-40B4-BE49-F238E27FC236}">
                <a16:creationId xmlns:a16="http://schemas.microsoft.com/office/drawing/2014/main" id="{B68954E9-F8C8-1BAF-40A2-134D9ED7D072}"/>
              </a:ext>
            </a:extLst>
          </p:cNvPr>
          <p:cNvPicPr>
            <a:picLocks noChangeAspect="1"/>
          </p:cNvPicPr>
          <p:nvPr/>
        </p:nvPicPr>
        <p:blipFill rotWithShape="1">
          <a:blip r:embed="rId2">
            <a:alphaModFix amt="50000"/>
          </a:blip>
          <a:srcRect/>
          <a:stretch/>
        </p:blipFill>
        <p:spPr>
          <a:xfrm>
            <a:off x="-1" y="1"/>
            <a:ext cx="12192000" cy="6858000"/>
          </a:xfrm>
          <a:prstGeom prst="rect">
            <a:avLst/>
          </a:prstGeom>
        </p:spPr>
      </p:pic>
      <p:sp>
        <p:nvSpPr>
          <p:cNvPr id="2" name="Title 1">
            <a:extLst>
              <a:ext uri="{FF2B5EF4-FFF2-40B4-BE49-F238E27FC236}">
                <a16:creationId xmlns:a16="http://schemas.microsoft.com/office/drawing/2014/main" id="{0C646D27-33EF-B7E5-D239-E144D13AE5AC}"/>
              </a:ext>
            </a:extLst>
          </p:cNvPr>
          <p:cNvSpPr>
            <a:spLocks noGrp="1"/>
          </p:cNvSpPr>
          <p:nvPr>
            <p:ph type="title"/>
          </p:nvPr>
        </p:nvSpPr>
        <p:spPr>
          <a:xfrm>
            <a:off x="548640" y="952500"/>
            <a:ext cx="4804105" cy="1828793"/>
          </a:xfrm>
        </p:spPr>
        <p:txBody>
          <a:bodyPr>
            <a:normAutofit/>
          </a:bodyPr>
          <a:lstStyle/>
          <a:p>
            <a:r>
              <a:rPr lang="en-US">
                <a:solidFill>
                  <a:srgbClr val="FFFFFF"/>
                </a:solidFill>
              </a:rPr>
              <a:t>Completed Tasks</a:t>
            </a:r>
          </a:p>
        </p:txBody>
      </p:sp>
      <p:cxnSp>
        <p:nvCxnSpPr>
          <p:cNvPr id="13" name="Straight Connector 12">
            <a:extLst>
              <a:ext uri="{FF2B5EF4-FFF2-40B4-BE49-F238E27FC236}">
                <a16:creationId xmlns:a16="http://schemas.microsoft.com/office/drawing/2014/main" id="{814332FE-82B3-4EC0-8568-D876314402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7700" y="677785"/>
            <a:ext cx="10905066"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0A4181D-3839-DCB9-FAF0-2A2BBD75B2AC}"/>
              </a:ext>
            </a:extLst>
          </p:cNvPr>
          <p:cNvSpPr>
            <a:spLocks noGrp="1"/>
          </p:cNvSpPr>
          <p:nvPr>
            <p:ph idx="1"/>
          </p:nvPr>
        </p:nvSpPr>
        <p:spPr>
          <a:xfrm>
            <a:off x="548639" y="1630285"/>
            <a:ext cx="10147069" cy="4427615"/>
          </a:xfrm>
        </p:spPr>
        <p:txBody>
          <a:bodyPr>
            <a:normAutofit/>
          </a:bodyPr>
          <a:lstStyle/>
          <a:p>
            <a:pPr>
              <a:lnSpc>
                <a:spcPct val="110000"/>
              </a:lnSpc>
            </a:pPr>
            <a:r>
              <a:rPr lang="en-US" sz="1400" dirty="0">
                <a:solidFill>
                  <a:srgbClr val="FFFFFF"/>
                </a:solidFill>
              </a:rPr>
              <a:t>The following tasks the team was able to complete successfully.</a:t>
            </a:r>
          </a:p>
          <a:p>
            <a:pPr marL="457200" indent="-457200">
              <a:lnSpc>
                <a:spcPct val="110000"/>
              </a:lnSpc>
              <a:buFont typeface="+mj-lt"/>
              <a:buAutoNum type="arabicPeriod"/>
            </a:pPr>
            <a:r>
              <a:rPr lang="en-US" sz="1400" dirty="0">
                <a:solidFill>
                  <a:srgbClr val="FFFFFF"/>
                </a:solidFill>
              </a:rPr>
              <a:t>User Story #1 (Create a missing item report)</a:t>
            </a:r>
          </a:p>
          <a:p>
            <a:pPr marL="457200" indent="-457200">
              <a:lnSpc>
                <a:spcPct val="110000"/>
              </a:lnSpc>
              <a:buFont typeface="+mj-lt"/>
              <a:buAutoNum type="arabicPeriod"/>
            </a:pPr>
            <a:r>
              <a:rPr lang="en-US" sz="1400" dirty="0">
                <a:solidFill>
                  <a:srgbClr val="FFFFFF"/>
                </a:solidFill>
              </a:rPr>
              <a:t>User Story #2 (Add details about the missing item report)</a:t>
            </a:r>
          </a:p>
          <a:p>
            <a:pPr marL="457200" indent="-457200">
              <a:lnSpc>
                <a:spcPct val="110000"/>
              </a:lnSpc>
              <a:buFont typeface="+mj-lt"/>
              <a:buAutoNum type="arabicPeriod"/>
            </a:pPr>
            <a:r>
              <a:rPr lang="en-US" sz="1400" dirty="0">
                <a:solidFill>
                  <a:srgbClr val="FFFFFF"/>
                </a:solidFill>
              </a:rPr>
              <a:t>Preliminary database created.</a:t>
            </a:r>
          </a:p>
          <a:p>
            <a:pPr lvl="1">
              <a:lnSpc>
                <a:spcPct val="110000"/>
              </a:lnSpc>
            </a:pPr>
            <a:r>
              <a:rPr lang="en-US" sz="1400" dirty="0" err="1">
                <a:solidFill>
                  <a:srgbClr val="FFFFFF"/>
                </a:solidFill>
              </a:rPr>
              <a:t>pgadming</a:t>
            </a:r>
            <a:r>
              <a:rPr lang="en-US" sz="1400" dirty="0">
                <a:solidFill>
                  <a:srgbClr val="FFFFFF"/>
                </a:solidFill>
              </a:rPr>
              <a:t> (PostgreSQL) set up</a:t>
            </a:r>
          </a:p>
          <a:p>
            <a:pPr lvl="1">
              <a:lnSpc>
                <a:spcPct val="110000"/>
              </a:lnSpc>
            </a:pPr>
            <a:r>
              <a:rPr lang="en-US" sz="1400" dirty="0">
                <a:solidFill>
                  <a:srgbClr val="FFFFFF"/>
                </a:solidFill>
              </a:rPr>
              <a:t>AWS PostgreSQL connected (up and running)</a:t>
            </a:r>
          </a:p>
          <a:p>
            <a:pPr marL="457200" indent="-457200">
              <a:lnSpc>
                <a:spcPct val="110000"/>
              </a:lnSpc>
              <a:buFont typeface="+mj-lt"/>
              <a:buAutoNum type="arabicPeriod"/>
            </a:pPr>
            <a:r>
              <a:rPr lang="en-US" sz="1400" dirty="0">
                <a:solidFill>
                  <a:srgbClr val="FFFFFF"/>
                </a:solidFill>
              </a:rPr>
              <a:t>Landing page</a:t>
            </a:r>
          </a:p>
          <a:p>
            <a:pPr marL="457200" indent="-457200">
              <a:lnSpc>
                <a:spcPct val="110000"/>
              </a:lnSpc>
              <a:buFont typeface="+mj-lt"/>
              <a:buAutoNum type="arabicPeriod"/>
            </a:pPr>
            <a:r>
              <a:rPr lang="en-US" sz="1400" dirty="0">
                <a:solidFill>
                  <a:srgbClr val="FFFFFF"/>
                </a:solidFill>
              </a:rPr>
              <a:t>Connection between front &amp; back end established</a:t>
            </a:r>
          </a:p>
          <a:p>
            <a:pPr marL="457200" indent="-457200">
              <a:lnSpc>
                <a:spcPct val="110000"/>
              </a:lnSpc>
              <a:buFont typeface="+mj-lt"/>
              <a:buAutoNum type="arabicPeriod"/>
            </a:pPr>
            <a:r>
              <a:rPr lang="en-US" sz="1400" dirty="0">
                <a:solidFill>
                  <a:srgbClr val="FFFFFF"/>
                </a:solidFill>
              </a:rPr>
              <a:t>User Story #12 (Login) </a:t>
            </a:r>
          </a:p>
          <a:p>
            <a:pPr lvl="1">
              <a:lnSpc>
                <a:spcPct val="110000"/>
              </a:lnSpc>
            </a:pPr>
            <a:r>
              <a:rPr lang="en-US" sz="1400" dirty="0">
                <a:solidFill>
                  <a:srgbClr val="FFFFFF"/>
                </a:solidFill>
              </a:rPr>
              <a:t>Logic created but currently going under tests.</a:t>
            </a:r>
          </a:p>
          <a:p>
            <a:pPr marL="0" indent="0">
              <a:lnSpc>
                <a:spcPct val="110000"/>
              </a:lnSpc>
              <a:buNone/>
            </a:pPr>
            <a:endParaRPr lang="en-US" sz="1400" dirty="0">
              <a:solidFill>
                <a:srgbClr val="FFFFFF"/>
              </a:solidFill>
            </a:endParaRPr>
          </a:p>
          <a:p>
            <a:pPr>
              <a:lnSpc>
                <a:spcPct val="110000"/>
              </a:lnSpc>
            </a:pPr>
            <a:r>
              <a:rPr lang="en-US" sz="1400" dirty="0">
                <a:solidFill>
                  <a:srgbClr val="FFFFFF"/>
                </a:solidFill>
              </a:rPr>
              <a:t>“basic approach”</a:t>
            </a:r>
          </a:p>
          <a:p>
            <a:pPr lvl="1">
              <a:lnSpc>
                <a:spcPct val="110000"/>
              </a:lnSpc>
              <a:buFont typeface="Courier New" panose="02070309020205020404" pitchFamily="49" charset="0"/>
              <a:buChar char="o"/>
            </a:pPr>
            <a:r>
              <a:rPr lang="en-US" sz="1400" dirty="0">
                <a:solidFill>
                  <a:srgbClr val="FFFFFF"/>
                </a:solidFill>
              </a:rPr>
              <a:t>Our goal is to ensure that the basic structure is fully working so that we can build up from there.</a:t>
            </a:r>
          </a:p>
          <a:p>
            <a:pPr>
              <a:lnSpc>
                <a:spcPct val="110000"/>
              </a:lnSpc>
            </a:pPr>
            <a:endParaRPr lang="en-US" sz="700" dirty="0">
              <a:solidFill>
                <a:srgbClr val="FFFFFF"/>
              </a:solidFill>
            </a:endParaRPr>
          </a:p>
        </p:txBody>
      </p:sp>
      <p:cxnSp>
        <p:nvCxnSpPr>
          <p:cNvPr id="15" name="Straight Connector 14">
            <a:extLst>
              <a:ext uri="{FF2B5EF4-FFF2-40B4-BE49-F238E27FC236}">
                <a16:creationId xmlns:a16="http://schemas.microsoft.com/office/drawing/2014/main" id="{7B5E59FA-8FDE-43F6-BEAF-F8D715BA55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7633"/>
            <a:ext cx="10905066"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1997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63C18A9-3F84-4083-BC63-C5C44FE284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1DA923-CC52-AFA8-972B-4A45007B5FFC}"/>
              </a:ext>
            </a:extLst>
          </p:cNvPr>
          <p:cNvSpPr>
            <a:spLocks noGrp="1"/>
          </p:cNvSpPr>
          <p:nvPr>
            <p:ph type="title"/>
          </p:nvPr>
        </p:nvSpPr>
        <p:spPr>
          <a:xfrm>
            <a:off x="548640" y="950976"/>
            <a:ext cx="5547360" cy="609968"/>
          </a:xfrm>
        </p:spPr>
        <p:txBody>
          <a:bodyPr>
            <a:normAutofit/>
          </a:bodyPr>
          <a:lstStyle/>
          <a:p>
            <a:r>
              <a:rPr lang="en-US" dirty="0"/>
              <a:t>Future Sprints</a:t>
            </a:r>
          </a:p>
        </p:txBody>
      </p:sp>
      <p:cxnSp>
        <p:nvCxnSpPr>
          <p:cNvPr id="12" name="Straight Connector 11">
            <a:extLst>
              <a:ext uri="{FF2B5EF4-FFF2-40B4-BE49-F238E27FC236}">
                <a16:creationId xmlns:a16="http://schemas.microsoft.com/office/drawing/2014/main" id="{13C2E3E6-EA6C-40C1-8196-9E8691274F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375E984-9041-798C-B109-CC675FA913BC}"/>
              </a:ext>
            </a:extLst>
          </p:cNvPr>
          <p:cNvSpPr>
            <a:spLocks noGrp="1"/>
          </p:cNvSpPr>
          <p:nvPr>
            <p:ph idx="1"/>
          </p:nvPr>
        </p:nvSpPr>
        <p:spPr>
          <a:xfrm>
            <a:off x="555136" y="1629696"/>
            <a:ext cx="7018682" cy="4440992"/>
          </a:xfrm>
        </p:spPr>
        <p:txBody>
          <a:bodyPr>
            <a:normAutofit lnSpcReduction="10000"/>
          </a:bodyPr>
          <a:lstStyle/>
          <a:p>
            <a:r>
              <a:rPr lang="en-US" dirty="0"/>
              <a:t>As we keep moving forward, the team is producing more ideas and potentially removing some (expected).</a:t>
            </a:r>
          </a:p>
          <a:p>
            <a:r>
              <a:rPr lang="en-US" dirty="0"/>
              <a:t>Sprint 3 &amp; 4:</a:t>
            </a:r>
          </a:p>
          <a:p>
            <a:pPr lvl="1"/>
            <a:r>
              <a:rPr lang="en-US" dirty="0"/>
              <a:t>The goal is to set up the admin and regular user fully. </a:t>
            </a:r>
          </a:p>
          <a:p>
            <a:pPr lvl="2"/>
            <a:r>
              <a:rPr lang="en-US" dirty="0"/>
              <a:t>Admin side:</a:t>
            </a:r>
          </a:p>
          <a:p>
            <a:pPr lvl="3"/>
            <a:r>
              <a:rPr lang="en-US" dirty="0"/>
              <a:t>Be able to have more control of the system. (Revoke/grant access, update the status of the missing item, create an account for a user) </a:t>
            </a:r>
          </a:p>
          <a:p>
            <a:pPr lvl="2"/>
            <a:r>
              <a:rPr lang="en-US" dirty="0"/>
              <a:t>Regular user</a:t>
            </a:r>
          </a:p>
          <a:p>
            <a:pPr lvl="3"/>
            <a:r>
              <a:rPr lang="en-US" dirty="0"/>
              <a:t> All the main features to be fully functional. (Create a report, update it, delete it, search for it)</a:t>
            </a:r>
          </a:p>
          <a:p>
            <a:pPr lvl="2"/>
            <a:r>
              <a:rPr lang="en-US" dirty="0"/>
              <a:t>Ability to notify the user (account revoked/granted, item found) </a:t>
            </a:r>
          </a:p>
          <a:p>
            <a:pPr lvl="3"/>
            <a:r>
              <a:rPr lang="en-US" dirty="0"/>
              <a:t>Brainstorming</a:t>
            </a:r>
          </a:p>
          <a:p>
            <a:pPr lvl="2"/>
            <a:r>
              <a:rPr lang="en-US" dirty="0"/>
              <a:t>Security</a:t>
            </a:r>
          </a:p>
          <a:p>
            <a:pPr lvl="3"/>
            <a:endParaRPr lang="en-US" dirty="0"/>
          </a:p>
          <a:p>
            <a:pPr lvl="3"/>
            <a:endParaRPr lang="en-US" dirty="0"/>
          </a:p>
          <a:p>
            <a:pPr marL="777240" lvl="3" indent="0">
              <a:buNone/>
            </a:pPr>
            <a:endParaRPr lang="en-US" dirty="0"/>
          </a:p>
        </p:txBody>
      </p:sp>
      <p:pic>
        <p:nvPicPr>
          <p:cNvPr id="7" name="Graphic 6" descr="Head with Gears">
            <a:extLst>
              <a:ext uri="{FF2B5EF4-FFF2-40B4-BE49-F238E27FC236}">
                <a16:creationId xmlns:a16="http://schemas.microsoft.com/office/drawing/2014/main" id="{5AEFB4C0-D9E7-8CB5-FE69-C00B43BBDB1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39255" y="1092155"/>
            <a:ext cx="4804105" cy="4804105"/>
          </a:xfrm>
          <a:prstGeom prst="rect">
            <a:avLst/>
          </a:prstGeom>
        </p:spPr>
      </p:pic>
      <p:cxnSp>
        <p:nvCxnSpPr>
          <p:cNvPr id="14" name="Straight Connector 13">
            <a:extLst>
              <a:ext uri="{FF2B5EF4-FFF2-40B4-BE49-F238E27FC236}">
                <a16:creationId xmlns:a16="http://schemas.microsoft.com/office/drawing/2014/main" id="{3EE0E5CC-C40E-4EC4-8C9B-0CBB46A7CA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1469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37011A86-DB53-41C7-94D9-9B8BF9DF1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5258B9E-C015-412F-9B81-E40D361E9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Three neatly stacked books">
            <a:extLst>
              <a:ext uri="{FF2B5EF4-FFF2-40B4-BE49-F238E27FC236}">
                <a16:creationId xmlns:a16="http://schemas.microsoft.com/office/drawing/2014/main" id="{9D83E2C5-BF1F-BB84-37F2-441ECD8E03A4}"/>
              </a:ext>
            </a:extLst>
          </p:cNvPr>
          <p:cNvPicPr>
            <a:picLocks noChangeAspect="1"/>
          </p:cNvPicPr>
          <p:nvPr/>
        </p:nvPicPr>
        <p:blipFill rotWithShape="1">
          <a:blip r:embed="rId2">
            <a:alphaModFix amt="50000"/>
          </a:blip>
          <a:srcRect t="14609" b="1122"/>
          <a:stretch/>
        </p:blipFill>
        <p:spPr>
          <a:xfrm>
            <a:off x="-1" y="1"/>
            <a:ext cx="12192000" cy="6858000"/>
          </a:xfrm>
          <a:prstGeom prst="rect">
            <a:avLst/>
          </a:prstGeom>
        </p:spPr>
      </p:pic>
      <p:sp>
        <p:nvSpPr>
          <p:cNvPr id="2" name="Title 1">
            <a:extLst>
              <a:ext uri="{FF2B5EF4-FFF2-40B4-BE49-F238E27FC236}">
                <a16:creationId xmlns:a16="http://schemas.microsoft.com/office/drawing/2014/main" id="{E26DD57C-4BCB-D8C1-6875-E53BA54E730B}"/>
              </a:ext>
            </a:extLst>
          </p:cNvPr>
          <p:cNvSpPr>
            <a:spLocks noGrp="1"/>
          </p:cNvSpPr>
          <p:nvPr>
            <p:ph type="title"/>
          </p:nvPr>
        </p:nvSpPr>
        <p:spPr>
          <a:xfrm>
            <a:off x="548640" y="952501"/>
            <a:ext cx="4804105" cy="562264"/>
          </a:xfrm>
        </p:spPr>
        <p:txBody>
          <a:bodyPr>
            <a:normAutofit/>
          </a:bodyPr>
          <a:lstStyle/>
          <a:p>
            <a:r>
              <a:rPr lang="en-US" dirty="0">
                <a:solidFill>
                  <a:srgbClr val="FFFFFF"/>
                </a:solidFill>
              </a:rPr>
              <a:t>Lessons Learned</a:t>
            </a:r>
          </a:p>
        </p:txBody>
      </p:sp>
      <p:cxnSp>
        <p:nvCxnSpPr>
          <p:cNvPr id="10" name="Straight Connector 9">
            <a:extLst>
              <a:ext uri="{FF2B5EF4-FFF2-40B4-BE49-F238E27FC236}">
                <a16:creationId xmlns:a16="http://schemas.microsoft.com/office/drawing/2014/main" id="{814332FE-82B3-4EC0-8568-D876314402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7700" y="677785"/>
            <a:ext cx="10905066"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BAC8F9D-C764-C156-4388-C0F83432C811}"/>
              </a:ext>
            </a:extLst>
          </p:cNvPr>
          <p:cNvSpPr>
            <a:spLocks noGrp="1"/>
          </p:cNvSpPr>
          <p:nvPr>
            <p:ph idx="1"/>
          </p:nvPr>
        </p:nvSpPr>
        <p:spPr>
          <a:xfrm>
            <a:off x="548640" y="1630286"/>
            <a:ext cx="9500524" cy="4427614"/>
          </a:xfrm>
        </p:spPr>
        <p:txBody>
          <a:bodyPr>
            <a:normAutofit/>
          </a:bodyPr>
          <a:lstStyle/>
          <a:p>
            <a:r>
              <a:rPr lang="en-US" dirty="0">
                <a:solidFill>
                  <a:srgbClr val="FFFFFF"/>
                </a:solidFill>
              </a:rPr>
              <a:t>Without a doubt, this has been a journey, and it is interesting how much one can learn in such a short time.</a:t>
            </a:r>
          </a:p>
          <a:p>
            <a:pPr lvl="1"/>
            <a:r>
              <a:rPr lang="en-US" dirty="0">
                <a:solidFill>
                  <a:srgbClr val="FFFFFF"/>
                </a:solidFill>
              </a:rPr>
              <a:t>Time management</a:t>
            </a:r>
          </a:p>
          <a:p>
            <a:pPr lvl="1"/>
            <a:r>
              <a:rPr lang="en-US" dirty="0">
                <a:solidFill>
                  <a:srgbClr val="FFFFFF"/>
                </a:solidFill>
              </a:rPr>
              <a:t>Communication</a:t>
            </a:r>
          </a:p>
          <a:p>
            <a:pPr lvl="1"/>
            <a:r>
              <a:rPr lang="en-US" dirty="0">
                <a:solidFill>
                  <a:srgbClr val="FFFFFF"/>
                </a:solidFill>
              </a:rPr>
              <a:t>Adaptability</a:t>
            </a:r>
          </a:p>
          <a:p>
            <a:pPr lvl="1"/>
            <a:r>
              <a:rPr lang="en-US" dirty="0">
                <a:solidFill>
                  <a:srgbClr val="FFFFFF"/>
                </a:solidFill>
              </a:rPr>
              <a:t>Collaboration</a:t>
            </a:r>
          </a:p>
          <a:p>
            <a:pPr lvl="1"/>
            <a:r>
              <a:rPr lang="en-US" dirty="0">
                <a:solidFill>
                  <a:srgbClr val="FFFFFF"/>
                </a:solidFill>
              </a:rPr>
              <a:t>Flexibility</a:t>
            </a:r>
          </a:p>
          <a:p>
            <a:pPr lvl="1"/>
            <a:endParaRPr lang="en-US" dirty="0">
              <a:solidFill>
                <a:srgbClr val="FFFFFF"/>
              </a:solidFill>
            </a:endParaRPr>
          </a:p>
        </p:txBody>
      </p:sp>
      <p:cxnSp>
        <p:nvCxnSpPr>
          <p:cNvPr id="12" name="Straight Connector 11">
            <a:extLst>
              <a:ext uri="{FF2B5EF4-FFF2-40B4-BE49-F238E27FC236}">
                <a16:creationId xmlns:a16="http://schemas.microsoft.com/office/drawing/2014/main" id="{7B5E59FA-8FDE-43F6-BEAF-F8D715BA55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7633"/>
            <a:ext cx="10905066"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FD165D9E-31AF-7F8F-10C5-79C2203BD512}"/>
              </a:ext>
            </a:extLst>
          </p:cNvPr>
          <p:cNvPicPr>
            <a:picLocks noChangeAspect="1"/>
          </p:cNvPicPr>
          <p:nvPr/>
        </p:nvPicPr>
        <p:blipFill>
          <a:blip r:embed="rId3"/>
          <a:stretch>
            <a:fillRect/>
          </a:stretch>
        </p:blipFill>
        <p:spPr>
          <a:xfrm>
            <a:off x="4773168" y="4474672"/>
            <a:ext cx="1686001" cy="1746303"/>
          </a:xfrm>
          <a:prstGeom prst="rect">
            <a:avLst/>
          </a:prstGeom>
        </p:spPr>
      </p:pic>
    </p:spTree>
    <p:extLst>
      <p:ext uri="{BB962C8B-B14F-4D97-AF65-F5344CB8AC3E}">
        <p14:creationId xmlns:p14="http://schemas.microsoft.com/office/powerpoint/2010/main" val="1175589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61">
            <a:extLst>
              <a:ext uri="{FF2B5EF4-FFF2-40B4-BE49-F238E27FC236}">
                <a16:creationId xmlns:a16="http://schemas.microsoft.com/office/drawing/2014/main" id="{5F2D5967-D287-4BDA-8914-854D6EC8A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938354-37A9-BE5F-8FDB-AD3ED50A50F9}"/>
              </a:ext>
            </a:extLst>
          </p:cNvPr>
          <p:cNvSpPr>
            <a:spLocks noGrp="1"/>
          </p:cNvSpPr>
          <p:nvPr>
            <p:ph type="title"/>
          </p:nvPr>
        </p:nvSpPr>
        <p:spPr>
          <a:xfrm>
            <a:off x="548640" y="950976"/>
            <a:ext cx="3536516" cy="2245737"/>
          </a:xfrm>
        </p:spPr>
        <p:txBody>
          <a:bodyPr vert="horz" lIns="91440" tIns="45720" rIns="91440" bIns="45720" rtlCol="0" anchor="t">
            <a:normAutofit/>
          </a:bodyPr>
          <a:lstStyle/>
          <a:p>
            <a:r>
              <a:rPr lang="en-US" kern="1200" dirty="0">
                <a:solidFill>
                  <a:schemeClr val="accent1"/>
                </a:solidFill>
                <a:latin typeface="+mj-lt"/>
                <a:ea typeface="+mj-ea"/>
                <a:cs typeface="+mj-cs"/>
              </a:rPr>
              <a:t>Demonstration</a:t>
            </a:r>
          </a:p>
        </p:txBody>
      </p:sp>
      <p:cxnSp>
        <p:nvCxnSpPr>
          <p:cNvPr id="64" name="Straight Connector 63">
            <a:extLst>
              <a:ext uri="{FF2B5EF4-FFF2-40B4-BE49-F238E27FC236}">
                <a16:creationId xmlns:a16="http://schemas.microsoft.com/office/drawing/2014/main" id="{2F538056-4BE2-4156-9522-75617E95FEC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671F2407-4961-94B6-C62B-6B41C17A509E}"/>
              </a:ext>
            </a:extLst>
          </p:cNvPr>
          <p:cNvSpPr txBox="1"/>
          <p:nvPr/>
        </p:nvSpPr>
        <p:spPr>
          <a:xfrm>
            <a:off x="643467" y="1629696"/>
            <a:ext cx="3521564" cy="2636949"/>
          </a:xfrm>
          <a:prstGeom prst="rect">
            <a:avLst/>
          </a:prstGeom>
        </p:spPr>
        <p:txBody>
          <a:bodyPr vert="horz" lIns="91440" tIns="45720" rIns="91440" bIns="45720" rtlCol="0">
            <a:normAutofit/>
          </a:bodyPr>
          <a:lstStyle/>
          <a:p>
            <a:pPr indent="-228600">
              <a:lnSpc>
                <a:spcPct val="120000"/>
              </a:lnSpc>
              <a:spcAft>
                <a:spcPts val="600"/>
              </a:spcAft>
              <a:buFont typeface="Arial" panose="020B0604020202020204" pitchFamily="34" charset="0"/>
              <a:buChar char="•"/>
            </a:pPr>
            <a:r>
              <a:rPr lang="en-US" dirty="0"/>
              <a:t>Demo</a:t>
            </a:r>
          </a:p>
          <a:p>
            <a:pPr indent="-228600">
              <a:lnSpc>
                <a:spcPct val="120000"/>
              </a:lnSpc>
              <a:spcAft>
                <a:spcPts val="600"/>
              </a:spcAft>
              <a:buFont typeface="Arial" panose="020B0604020202020204" pitchFamily="34" charset="0"/>
              <a:buChar char="•"/>
            </a:pPr>
            <a:r>
              <a:rPr lang="en-US" dirty="0"/>
              <a:t>Mockups</a:t>
            </a:r>
          </a:p>
        </p:txBody>
      </p:sp>
      <p:pic>
        <p:nvPicPr>
          <p:cNvPr id="56" name="Graphic 55" descr="Film reel">
            <a:extLst>
              <a:ext uri="{FF2B5EF4-FFF2-40B4-BE49-F238E27FC236}">
                <a16:creationId xmlns:a16="http://schemas.microsoft.com/office/drawing/2014/main" id="{F4EE12A4-5CAB-651C-ECDC-052541A33C7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82137" y="876300"/>
            <a:ext cx="5105399" cy="5105399"/>
          </a:xfrm>
          <a:prstGeom prst="rect">
            <a:avLst/>
          </a:prstGeom>
        </p:spPr>
      </p:pic>
      <p:cxnSp>
        <p:nvCxnSpPr>
          <p:cNvPr id="66" name="Straight Connector 65">
            <a:extLst>
              <a:ext uri="{FF2B5EF4-FFF2-40B4-BE49-F238E27FC236}">
                <a16:creationId xmlns:a16="http://schemas.microsoft.com/office/drawing/2014/main" id="{7340FC25-B92B-49CA-9B3B-580CCD12F3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7242210"/>
      </p:ext>
    </p:extLst>
  </p:cSld>
  <p:clrMapOvr>
    <a:masterClrMapping/>
  </p:clrMapOvr>
</p:sld>
</file>

<file path=ppt/theme/theme1.xml><?xml version="1.0" encoding="utf-8"?>
<a:theme xmlns:a="http://schemas.openxmlformats.org/drawingml/2006/main" name="TribuneVTI">
  <a:themeElements>
    <a:clrScheme name="amasis">
      <a:dk1>
        <a:sysClr val="windowText" lastClr="000000"/>
      </a:dk1>
      <a:lt1>
        <a:sysClr val="window" lastClr="FFFFFF"/>
      </a:lt1>
      <a:dk2>
        <a:srgbClr val="470401"/>
      </a:dk2>
      <a:lt2>
        <a:srgbClr val="EBE2E2"/>
      </a:lt2>
      <a:accent1>
        <a:srgbClr val="BD1209"/>
      </a:accent1>
      <a:accent2>
        <a:srgbClr val="F40600"/>
      </a:accent2>
      <a:accent3>
        <a:srgbClr val="F26216"/>
      </a:accent3>
      <a:accent4>
        <a:srgbClr val="F0800D"/>
      </a:accent4>
      <a:accent5>
        <a:srgbClr val="3EA8B6"/>
      </a:accent5>
      <a:accent6>
        <a:srgbClr val="005B6B"/>
      </a:accent6>
      <a:hlink>
        <a:srgbClr val="F40600"/>
      </a:hlink>
      <a:folHlink>
        <a:srgbClr val="1C7E8E"/>
      </a:folHlink>
    </a:clrScheme>
    <a:fontScheme name="Amasis-Univers">
      <a:majorFont>
        <a:latin typeface="Amasis MT Pro Medium"/>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ibuneVTI" id="{4D84C650-59FC-4F6B-ADA6-B11C508FF6CE}" vid="{0E07EAE6-ACBC-4250-8522-FC108A45043A}"/>
    </a:ext>
  </a:extLst>
</a:theme>
</file>

<file path=docProps/app.xml><?xml version="1.0" encoding="utf-8"?>
<Properties xmlns="http://schemas.openxmlformats.org/officeDocument/2006/extended-properties" xmlns:vt="http://schemas.openxmlformats.org/officeDocument/2006/docPropsVTypes">
  <TotalTime>75</TotalTime>
  <Words>601</Words>
  <Application>Microsoft Office PowerPoint</Application>
  <PresentationFormat>Widescreen</PresentationFormat>
  <Paragraphs>70</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Amasis MT Pro Medium</vt:lpstr>
      <vt:lpstr>Arial</vt:lpstr>
      <vt:lpstr>Courier New</vt:lpstr>
      <vt:lpstr>LatoWeb</vt:lpstr>
      <vt:lpstr>Univers Light</vt:lpstr>
      <vt:lpstr>TribuneVTI</vt:lpstr>
      <vt:lpstr>Project Status  Team Eagle</vt:lpstr>
      <vt:lpstr>Team Members</vt:lpstr>
      <vt:lpstr>Agenda</vt:lpstr>
      <vt:lpstr>Sprint 2 User Stories</vt:lpstr>
      <vt:lpstr>Current Status</vt:lpstr>
      <vt:lpstr>Completed Tasks</vt:lpstr>
      <vt:lpstr>Future Sprints</vt:lpstr>
      <vt:lpstr>Lessons Learned</vt:lpstr>
      <vt:lpstr>Demonstration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Status  Team Eagle</dc:title>
  <dc:creator>Robert Hernandez</dc:creator>
  <cp:lastModifiedBy>Robert Hernandez</cp:lastModifiedBy>
  <cp:revision>1</cp:revision>
  <dcterms:created xsi:type="dcterms:W3CDTF">2024-03-26T23:29:27Z</dcterms:created>
  <dcterms:modified xsi:type="dcterms:W3CDTF">2024-03-27T00:45:23Z</dcterms:modified>
</cp:coreProperties>
</file>