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130" d="100"/>
          <a:sy n="130" d="100"/>
        </p:scale>
        <p:origin x="8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C5C05-6902-8B4F-8125-408AFB8A8261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3AED1-19F5-964D-827A-40ED7E42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3AED1-19F5-964D-827A-40ED7E42FE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1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3BD7-B88E-8048-92B6-D288F5817CE9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7799-9A71-2E4E-A095-A83E6CDB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6A905F5-B6D5-7A42-B4CD-5ABF3CCC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4092"/>
            <a:ext cx="6858000" cy="173781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F5A00D-ABD7-8644-BD4D-846C2DDBBDEC}"/>
              </a:ext>
            </a:extLst>
          </p:cNvPr>
          <p:cNvCxnSpPr>
            <a:cxnSpLocks/>
          </p:cNvCxnSpPr>
          <p:nvPr/>
        </p:nvCxnSpPr>
        <p:spPr>
          <a:xfrm flipH="1" flipV="1">
            <a:off x="3209544" y="5166744"/>
            <a:ext cx="599463" cy="3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FF9599-FD1D-7341-BACF-2867BFD1AFF7}"/>
              </a:ext>
            </a:extLst>
          </p:cNvPr>
          <p:cNvCxnSpPr>
            <a:cxnSpLocks/>
          </p:cNvCxnSpPr>
          <p:nvPr/>
        </p:nvCxnSpPr>
        <p:spPr>
          <a:xfrm flipH="1" flipV="1">
            <a:off x="3312415" y="5166744"/>
            <a:ext cx="496592" cy="38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005A22-AF81-C84A-BAF2-02911107C0CF}"/>
              </a:ext>
            </a:extLst>
          </p:cNvPr>
          <p:cNvCxnSpPr>
            <a:cxnSpLocks/>
          </p:cNvCxnSpPr>
          <p:nvPr/>
        </p:nvCxnSpPr>
        <p:spPr>
          <a:xfrm flipH="1" flipV="1">
            <a:off x="3514420" y="5163512"/>
            <a:ext cx="294587" cy="38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53AB7F-2D34-F846-ADDB-9C37BAB3D88D}"/>
              </a:ext>
            </a:extLst>
          </p:cNvPr>
          <p:cNvCxnSpPr>
            <a:cxnSpLocks/>
          </p:cNvCxnSpPr>
          <p:nvPr/>
        </p:nvCxnSpPr>
        <p:spPr>
          <a:xfrm flipH="1" flipV="1">
            <a:off x="3101532" y="5163512"/>
            <a:ext cx="707476" cy="39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AEBF86-8849-D343-A6E9-A461BF332774}"/>
              </a:ext>
            </a:extLst>
          </p:cNvPr>
          <p:cNvCxnSpPr>
            <a:cxnSpLocks/>
          </p:cNvCxnSpPr>
          <p:nvPr/>
        </p:nvCxnSpPr>
        <p:spPr>
          <a:xfrm flipH="1" flipV="1">
            <a:off x="4294736" y="5147803"/>
            <a:ext cx="149249" cy="40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F8E412-A787-7744-A4F3-43CE407AAF04}"/>
              </a:ext>
            </a:extLst>
          </p:cNvPr>
          <p:cNvCxnSpPr>
            <a:cxnSpLocks/>
          </p:cNvCxnSpPr>
          <p:nvPr/>
        </p:nvCxnSpPr>
        <p:spPr>
          <a:xfrm flipV="1">
            <a:off x="4443985" y="5166743"/>
            <a:ext cx="831604" cy="38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72B8244-6351-1141-8E24-CFF0E81A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2" y="2528690"/>
            <a:ext cx="5760720" cy="5011824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CF3F5B3-E49D-2C41-B358-637B06AB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58" y="766973"/>
            <a:ext cx="3140959" cy="27432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A80B37A-F20E-1543-A397-6DEA01F48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36" y="766973"/>
            <a:ext cx="3134111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15CBBD-03AB-304E-A3DF-10C7F5B959D2}"/>
              </a:ext>
            </a:extLst>
          </p:cNvPr>
          <p:cNvSpPr txBox="1"/>
          <p:nvPr/>
        </p:nvSpPr>
        <p:spPr>
          <a:xfrm>
            <a:off x="171294" y="70021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A44FB-4052-B14E-8A48-9A19173F5A6E}"/>
              </a:ext>
            </a:extLst>
          </p:cNvPr>
          <p:cNvSpPr txBox="1"/>
          <p:nvPr/>
        </p:nvSpPr>
        <p:spPr>
          <a:xfrm>
            <a:off x="3902100" y="69808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AB9BE-0455-C949-AA9E-7A75ABDF5E10}"/>
              </a:ext>
            </a:extLst>
          </p:cNvPr>
          <p:cNvSpPr txBox="1"/>
          <p:nvPr/>
        </p:nvSpPr>
        <p:spPr>
          <a:xfrm>
            <a:off x="255636" y="373625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1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2CF3D009-5987-6944-AAE2-C5D9F0A1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25" y="3334440"/>
            <a:ext cx="4992625" cy="3566160"/>
          </a:xfrm>
          <a:prstGeom prst="rect">
            <a:avLst/>
          </a:prstGeom>
        </p:spPr>
      </p:pic>
      <p:pic>
        <p:nvPicPr>
          <p:cNvPr id="23" name="Picture 2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EEFC261-D52D-E842-BEA8-846E7233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43" y="825085"/>
            <a:ext cx="3394710" cy="2743200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FB27B889-656B-5245-9E9C-46781C45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58" y="459325"/>
            <a:ext cx="3439973" cy="3474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C63EE0-8112-E845-9F0A-36BE2ACC5A4E}"/>
              </a:ext>
            </a:extLst>
          </p:cNvPr>
          <p:cNvSpPr txBox="1"/>
          <p:nvPr/>
        </p:nvSpPr>
        <p:spPr>
          <a:xfrm>
            <a:off x="95152" y="66941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1C69C-97C4-2341-9519-A373713D70FD}"/>
              </a:ext>
            </a:extLst>
          </p:cNvPr>
          <p:cNvSpPr txBox="1"/>
          <p:nvPr/>
        </p:nvSpPr>
        <p:spPr>
          <a:xfrm>
            <a:off x="3708031" y="66941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66F0EC-3168-8B4E-9300-9E441FA6759F}"/>
              </a:ext>
            </a:extLst>
          </p:cNvPr>
          <p:cNvSpPr txBox="1"/>
          <p:nvPr/>
        </p:nvSpPr>
        <p:spPr>
          <a:xfrm>
            <a:off x="707117" y="356828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6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46818863-E211-3E4B-A1B9-9487D223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85" y="1188065"/>
            <a:ext cx="2715765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54836-A910-7145-84C0-54C0F3FC6A95}"/>
              </a:ext>
            </a:extLst>
          </p:cNvPr>
          <p:cNvSpPr txBox="1"/>
          <p:nvPr/>
        </p:nvSpPr>
        <p:spPr>
          <a:xfrm>
            <a:off x="293731" y="111643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9B9DB-E1D0-4846-8066-A765C70716C2}"/>
              </a:ext>
            </a:extLst>
          </p:cNvPr>
          <p:cNvSpPr txBox="1"/>
          <p:nvPr/>
        </p:nvSpPr>
        <p:spPr>
          <a:xfrm>
            <a:off x="3622816" y="111643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06425-7ABA-F94B-867C-C565ADCF8623}"/>
              </a:ext>
            </a:extLst>
          </p:cNvPr>
          <p:cNvSpPr txBox="1"/>
          <p:nvPr/>
        </p:nvSpPr>
        <p:spPr>
          <a:xfrm>
            <a:off x="639081" y="400254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Chart, diagram&#10;&#10;Description automatically generated">
            <a:extLst>
              <a:ext uri="{FF2B5EF4-FFF2-40B4-BE49-F238E27FC236}">
                <a16:creationId xmlns:a16="http://schemas.microsoft.com/office/drawing/2014/main" id="{75915822-4093-8B4C-8D21-E87C11E7C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5" y="1188065"/>
            <a:ext cx="2715765" cy="2743200"/>
          </a:xfrm>
          <a:prstGeom prst="rect">
            <a:avLst/>
          </a:prstGeom>
        </p:spPr>
      </p:pic>
      <p:pic>
        <p:nvPicPr>
          <p:cNvPr id="20" name="Picture 19" descr="Chart, diagram&#10;&#10;Description automatically generated">
            <a:extLst>
              <a:ext uri="{FF2B5EF4-FFF2-40B4-BE49-F238E27FC236}">
                <a16:creationId xmlns:a16="http://schemas.microsoft.com/office/drawing/2014/main" id="{F7FFF5D8-C120-7447-AA86-23EC7EA45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36" y="4171824"/>
            <a:ext cx="448056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, bubble chart&#10;&#10;Description automatically generated">
            <a:extLst>
              <a:ext uri="{FF2B5EF4-FFF2-40B4-BE49-F238E27FC236}">
                <a16:creationId xmlns:a16="http://schemas.microsoft.com/office/drawing/2014/main" id="{141B7FE0-D9CA-BE49-B3F4-7973F5148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3" t="9231" r="9949"/>
          <a:stretch/>
        </p:blipFill>
        <p:spPr>
          <a:xfrm>
            <a:off x="23150" y="51247"/>
            <a:ext cx="3363803" cy="332855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CF60BDA-3964-2B42-927E-2B84D1E14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9"/>
          <a:stretch/>
        </p:blipFill>
        <p:spPr>
          <a:xfrm>
            <a:off x="23150" y="3391383"/>
            <a:ext cx="3316147" cy="2542387"/>
          </a:xfrm>
          <a:prstGeom prst="rect">
            <a:avLst/>
          </a:prstGeo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0E3EC36F-9AD9-3B42-8EE6-0B92A0ABF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89" t="9414" r="18283"/>
          <a:stretch/>
        </p:blipFill>
        <p:spPr>
          <a:xfrm>
            <a:off x="23150" y="6076709"/>
            <a:ext cx="2928394" cy="3717285"/>
          </a:xfrm>
          <a:prstGeom prst="rect">
            <a:avLst/>
          </a:prstGeom>
        </p:spPr>
      </p:pic>
      <p:pic>
        <p:nvPicPr>
          <p:cNvPr id="10" name="Content Placeholder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DB18F08-F11F-9B45-A4D5-C44DA4A2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0602" b="2"/>
          <a:stretch/>
        </p:blipFill>
        <p:spPr>
          <a:xfrm>
            <a:off x="3471049" y="3543033"/>
            <a:ext cx="3234136" cy="2239086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69A312B-3289-7949-B167-C16226E1A6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34" t="17935" r="15051"/>
          <a:stretch/>
        </p:blipFill>
        <p:spPr>
          <a:xfrm>
            <a:off x="3623187" y="6649404"/>
            <a:ext cx="3116826" cy="2921059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6BAC532-3847-9843-B919-B96EFE84C9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511" t="11660" r="1511" b="5861"/>
          <a:stretch/>
        </p:blipFill>
        <p:spPr>
          <a:xfrm>
            <a:off x="3471049" y="486908"/>
            <a:ext cx="3289503" cy="23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4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, bubble chart&#10;&#10;Description automatically generated">
            <a:extLst>
              <a:ext uri="{FF2B5EF4-FFF2-40B4-BE49-F238E27FC236}">
                <a16:creationId xmlns:a16="http://schemas.microsoft.com/office/drawing/2014/main" id="{2EF48EF4-D832-8F4E-BF87-FED2C4360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3" t="9231" r="9949"/>
          <a:stretch/>
        </p:blipFill>
        <p:spPr>
          <a:xfrm>
            <a:off x="141137" y="163253"/>
            <a:ext cx="3363803" cy="332855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99D65D-9E35-C846-9F44-699A5410A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9"/>
          <a:stretch/>
        </p:blipFill>
        <p:spPr>
          <a:xfrm>
            <a:off x="3438832" y="652034"/>
            <a:ext cx="3316147" cy="2542387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B0EB909F-5D31-DD42-A0F4-A0E21206D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89" t="9414" r="18283"/>
          <a:stretch/>
        </p:blipFill>
        <p:spPr>
          <a:xfrm>
            <a:off x="2040743" y="3683202"/>
            <a:ext cx="2928394" cy="37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5EA6DCD-D432-8B4D-8010-4972FC215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02" b="2"/>
          <a:stretch/>
        </p:blipFill>
        <p:spPr>
          <a:xfrm>
            <a:off x="194864" y="241699"/>
            <a:ext cx="3234136" cy="2239086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C800B5F-1215-A34A-BBF7-B7D1713EC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4" t="17935" r="15051"/>
          <a:stretch/>
        </p:blipFill>
        <p:spPr>
          <a:xfrm>
            <a:off x="3991896" y="133063"/>
            <a:ext cx="2531129" cy="237214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530ACA3-88B4-C645-A5D2-A7733958C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11" t="11660" r="1511" b="5861"/>
          <a:stretch/>
        </p:blipFill>
        <p:spPr>
          <a:xfrm>
            <a:off x="1458801" y="2992036"/>
            <a:ext cx="3289503" cy="23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28</Words>
  <Application>Microsoft Macintosh PowerPoint</Application>
  <PresentationFormat>A4 Paper (210x297 mm)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 Desai</dc:creator>
  <cp:lastModifiedBy>Nisarg P Desai</cp:lastModifiedBy>
  <cp:revision>18</cp:revision>
  <dcterms:created xsi:type="dcterms:W3CDTF">2020-12-12T03:22:43Z</dcterms:created>
  <dcterms:modified xsi:type="dcterms:W3CDTF">2020-12-13T05:59:15Z</dcterms:modified>
</cp:coreProperties>
</file>