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2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350C-B01F-486F-991E-EBB27355C69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3A17-1FA4-4673-945C-AA767B41A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369049">
            <a:off x="7572375" y="3522619"/>
            <a:ext cx="2800350" cy="962025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1217649">
            <a:off x="229977" y="2948416"/>
            <a:ext cx="2800350" cy="962025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0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7100000">
            <a:off x="6778848" y="2899684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0821925">
            <a:off x="5214942" y="1141103"/>
            <a:ext cx="2010058" cy="690530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901908">
            <a:off x="2029855" y="3582310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374040">
            <a:off x="3829223" y="5571931"/>
            <a:ext cx="2010058" cy="690530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3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449899">
            <a:off x="6893148" y="5312026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1327414">
            <a:off x="1425797" y="4451813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449899">
            <a:off x="3102197" y="1479632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1327414">
            <a:off x="5844959" y="1840534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449899">
            <a:off x="4311873" y="5630122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1949672" y="3655302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1191771">
            <a:off x="3894399" y="1412166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6054508" y="3794440"/>
            <a:ext cx="2014290" cy="691984"/>
          </a:xfrm>
          <a:prstGeom prst="rightArrow">
            <a:avLst>
              <a:gd name="adj1" fmla="val 50000"/>
              <a:gd name="adj2" fmla="val 826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 Chen</dc:creator>
  <cp:lastModifiedBy>Desai Chen</cp:lastModifiedBy>
  <cp:revision>5</cp:revision>
  <dcterms:created xsi:type="dcterms:W3CDTF">2017-10-03T16:21:43Z</dcterms:created>
  <dcterms:modified xsi:type="dcterms:W3CDTF">2017-10-03T17:01:17Z</dcterms:modified>
</cp:coreProperties>
</file>