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E37A2-FFDD-43D3-9A85-693767426A7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14105-25E1-4910-8F44-A0DD7DDA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7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4105-25E1-4910-8F44-A0DD7DDAF3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2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4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1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7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6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4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0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55A3-AC29-445C-A703-ABBA699EFC5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755A3-AC29-445C-A703-ABBA699EFC5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69A37-3F4D-411B-A592-E3D3A865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5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0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62" y="1416192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10990239" y="3452161"/>
            <a:ext cx="777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ξ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81739" y="1416192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b="0" i="1" u="none" strike="noStrike" baseline="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η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42548" y="4740022"/>
            <a:ext cx="351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b="0" i="1" dirty="0" smtClean="0">
                <a:solidFill>
                  <a:srgbClr val="11111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ζ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8139" y="3458652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6333" y="4297291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44562" y="2024827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18736" y="2517607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96076" y="4043427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54302" y="5116466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08516" y="2202692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54302" y="2943203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102582" y="1416192"/>
            <a:ext cx="4385759" cy="4109505"/>
            <a:chOff x="2102582" y="1416192"/>
            <a:chExt cx="4573104" cy="4285049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102582" y="3793508"/>
              <a:ext cx="41526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085088" y="1690688"/>
              <a:ext cx="0" cy="40105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734743" y="2443164"/>
              <a:ext cx="2700687" cy="2700687"/>
            </a:xfrm>
            <a:prstGeom prst="rect">
              <a:avLst/>
            </a:prstGeom>
            <a:solidFill>
              <a:srgbClr val="DEEBF7">
                <a:alpha val="50196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97764" y="3768566"/>
              <a:ext cx="7779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ξ</a:t>
              </a:r>
              <a:endPara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93622" y="1416192"/>
              <a:ext cx="4074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3200" b="0" i="1" u="none" strike="noStrike" baseline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η</a:t>
              </a:r>
              <a:endParaRPr lang="en-US" sz="32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33235" y="5015274"/>
              <a:ext cx="450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en-US" sz="3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72213" y="1941338"/>
              <a:ext cx="450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n-US" sz="3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42122" y="5015274"/>
              <a:ext cx="450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S" sz="3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75834" y="1929678"/>
              <a:ext cx="450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lang="en-US" sz="3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377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32" y="1027906"/>
            <a:ext cx="3999738" cy="2249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632" y="3277759"/>
            <a:ext cx="3999738" cy="2249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027906"/>
            <a:ext cx="3987800" cy="2243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398" y="3271042"/>
            <a:ext cx="3987802" cy="2256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025" y="1027906"/>
            <a:ext cx="4011678" cy="22502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3025" y="3271042"/>
            <a:ext cx="4011678" cy="225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2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1987"/>
            <a:ext cx="3416958" cy="2561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58" y="0"/>
            <a:ext cx="3416959" cy="2561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58" y="2561987"/>
            <a:ext cx="3416959" cy="25561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17" y="0"/>
            <a:ext cx="3409148" cy="25561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16" y="2556131"/>
            <a:ext cx="3409149" cy="255613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6"/>
            <a:ext cx="3416959" cy="2561987"/>
          </a:xfrm>
        </p:spPr>
      </p:pic>
    </p:spTree>
    <p:extLst>
      <p:ext uri="{BB962C8B-B14F-4D97-AF65-F5344CB8AC3E}">
        <p14:creationId xmlns:p14="http://schemas.microsoft.com/office/powerpoint/2010/main" val="257768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7192</TotalTime>
  <Words>18</Words>
  <Application>Microsoft Office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Desai Chen</dc:creator>
  <cp:lastModifiedBy>Desai Chen</cp:lastModifiedBy>
  <cp:revision>11</cp:revision>
  <dcterms:created xsi:type="dcterms:W3CDTF">2017-08-09T22:24:00Z</dcterms:created>
  <dcterms:modified xsi:type="dcterms:W3CDTF">2017-08-14T22:17:12Z</dcterms:modified>
</cp:coreProperties>
</file>