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55A3-AC29-445C-A703-ABBA699EFC5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1416192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990239" y="3452161"/>
            <a:ext cx="77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ξ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1739" y="141619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0" i="1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η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2548" y="4740022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0" i="1" dirty="0" smtClean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ζ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8139" y="345865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333" y="4297291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4562" y="202482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8736" y="251760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6076" y="404342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54302" y="5116466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08516" y="220269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4302" y="2943203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2582" y="1416192"/>
            <a:ext cx="4385759" cy="4109505"/>
            <a:chOff x="2102582" y="1416192"/>
            <a:chExt cx="4573104" cy="428504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102582" y="3793508"/>
              <a:ext cx="41526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85088" y="1690688"/>
              <a:ext cx="0" cy="4010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734743" y="2443164"/>
              <a:ext cx="2700687" cy="270068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7764" y="3768566"/>
              <a:ext cx="777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ξ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93622" y="1416192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3200" b="0" i="1" u="none" strike="noStrike" baseline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η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3235" y="5015274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72213" y="1941338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122" y="5015274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5834" y="1929678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2" y="1027906"/>
            <a:ext cx="3999738" cy="2249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32" y="3277759"/>
            <a:ext cx="3999738" cy="2249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027906"/>
            <a:ext cx="3987800" cy="2243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398" y="3271042"/>
            <a:ext cx="3987802" cy="2256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025" y="1027906"/>
            <a:ext cx="4011678" cy="2250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025" y="3271042"/>
            <a:ext cx="4011678" cy="22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17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 Chen</dc:creator>
  <cp:lastModifiedBy>Desai Chen</cp:lastModifiedBy>
  <cp:revision>6</cp:revision>
  <dcterms:created xsi:type="dcterms:W3CDTF">2017-08-09T22:24:00Z</dcterms:created>
  <dcterms:modified xsi:type="dcterms:W3CDTF">2017-08-14T20:00:06Z</dcterms:modified>
</cp:coreProperties>
</file>