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37A2-FFDD-43D3-9A85-693767426A7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14105-25E1-4910-8F44-A0DD7DDA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4105-25E1-4910-8F44-A0DD7DDAF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55A3-AC29-445C-A703-ABBA699EFC5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1416192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990239" y="3452161"/>
            <a:ext cx="77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ξ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1739" y="141619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0" i="1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η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2548" y="4740022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0" i="1" dirty="0" smtClean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ζ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8139" y="345865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333" y="4297291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4562" y="202482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8736" y="251760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6076" y="404342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54302" y="5116466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08516" y="220269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4302" y="2943203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2582" y="1416192"/>
            <a:ext cx="4385759" cy="4109505"/>
            <a:chOff x="2102582" y="1416192"/>
            <a:chExt cx="4573104" cy="428504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102582" y="3793508"/>
              <a:ext cx="41526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85088" y="1690688"/>
              <a:ext cx="0" cy="4010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734743" y="2443164"/>
              <a:ext cx="2700687" cy="270068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7764" y="3768566"/>
              <a:ext cx="777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ξ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93622" y="1416192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3200" b="0" i="1" u="none" strike="noStrike" baseline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η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3235" y="5015274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72213" y="1941338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122" y="5015274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5834" y="1929678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2" y="1027906"/>
            <a:ext cx="3999738" cy="2249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32" y="3277759"/>
            <a:ext cx="3999738" cy="2249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027906"/>
            <a:ext cx="3987800" cy="2243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398" y="3271042"/>
            <a:ext cx="3987802" cy="2256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025" y="1027906"/>
            <a:ext cx="4011678" cy="2250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025" y="3271042"/>
            <a:ext cx="4011678" cy="22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1987"/>
            <a:ext cx="3416958" cy="256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58" y="0"/>
            <a:ext cx="3416959" cy="2561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58" y="2561987"/>
            <a:ext cx="3416959" cy="2556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17" y="0"/>
            <a:ext cx="3409148" cy="2556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16" y="2556131"/>
            <a:ext cx="3409149" cy="255613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6"/>
            <a:ext cx="3416959" cy="2561987"/>
          </a:xfrm>
        </p:spPr>
      </p:pic>
    </p:spTree>
    <p:extLst>
      <p:ext uri="{BB962C8B-B14F-4D97-AF65-F5344CB8AC3E}">
        <p14:creationId xmlns:p14="http://schemas.microsoft.com/office/powerpoint/2010/main" val="25776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0058400" cy="5433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04" y="3274139"/>
            <a:ext cx="1486835" cy="214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46" y="3322779"/>
            <a:ext cx="1435548" cy="2099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3450" y="542179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 panose="020B0503030403020204" pitchFamily="34" charset="0"/>
              </a:rPr>
              <a:t>3D-Printed flamingo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9839" y="5426006"/>
            <a:ext cx="254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 panose="020B0503030403020204" pitchFamily="34" charset="0"/>
              </a:rPr>
              <a:t>Coarse simulation mesh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0349" y="3586704"/>
            <a:ext cx="140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anose="020B0503030403020204" pitchFamily="34" charset="0"/>
              </a:rPr>
              <a:t>Soft material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0349" y="4446026"/>
            <a:ext cx="152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anose="020B0503030403020204" pitchFamily="34" charset="0"/>
              </a:rPr>
              <a:t>Rigid material</a:t>
            </a:r>
            <a:endParaRPr lang="en-US" dirty="0">
              <a:latin typeface="Myriad Pro" panose="020B0503030403020204" pitchFamily="34" charset="0"/>
            </a:endParaRPr>
          </a:p>
        </p:txBody>
      </p:sp>
      <p:cxnSp>
        <p:nvCxnSpPr>
          <p:cNvPr id="12" name="Straight Connector 11"/>
          <p:cNvCxnSpPr>
            <a:stCxn id="9" idx="1"/>
          </p:cNvCxnSpPr>
          <p:nvPr/>
        </p:nvCxnSpPr>
        <p:spPr>
          <a:xfrm flipH="1" flipV="1">
            <a:off x="5869858" y="3586704"/>
            <a:ext cx="780491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 flipV="1">
            <a:off x="6260103" y="4083935"/>
            <a:ext cx="390246" cy="546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1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27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 Chen</dc:creator>
  <cp:lastModifiedBy>Desai Chen</cp:lastModifiedBy>
  <cp:revision>12</cp:revision>
  <dcterms:created xsi:type="dcterms:W3CDTF">2017-08-09T22:24:00Z</dcterms:created>
  <dcterms:modified xsi:type="dcterms:W3CDTF">2017-08-15T19:37:46Z</dcterms:modified>
</cp:coreProperties>
</file>