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20"/>
  </p:notesMasterIdLst>
  <p:sldIdLst>
    <p:sldId id="256" r:id="rId2"/>
    <p:sldId id="259" r:id="rId3"/>
    <p:sldId id="260" r:id="rId4"/>
    <p:sldId id="272" r:id="rId5"/>
    <p:sldId id="273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74" r:id="rId15"/>
    <p:sldId id="269" r:id="rId16"/>
    <p:sldId id="270" r:id="rId17"/>
    <p:sldId id="275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E1C45-A65D-4037-8477-E7F224ED43AB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845085-28D3-4117-AA2C-097DA502A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477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91EC9B7-F4B2-4399-ADEF-69B658DE6895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47D4C6F-53AF-4036-93B0-98D4215AF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408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C9B7-F4B2-4399-ADEF-69B658DE6895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4C6F-53AF-4036-93B0-98D4215AF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79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C9B7-F4B2-4399-ADEF-69B658DE6895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4C6F-53AF-4036-93B0-98D4215AF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92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C9B7-F4B2-4399-ADEF-69B658DE6895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4C6F-53AF-4036-93B0-98D4215AF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381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C9B7-F4B2-4399-ADEF-69B658DE6895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4C6F-53AF-4036-93B0-98D4215AF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217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C9B7-F4B2-4399-ADEF-69B658DE6895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4C6F-53AF-4036-93B0-98D4215AF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230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C9B7-F4B2-4399-ADEF-69B658DE6895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4C6F-53AF-4036-93B0-98D4215AF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57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C9B7-F4B2-4399-ADEF-69B658DE6895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4C6F-53AF-4036-93B0-98D4215AF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995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C9B7-F4B2-4399-ADEF-69B658DE6895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4C6F-53AF-4036-93B0-98D4215AF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448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C9B7-F4B2-4399-ADEF-69B658DE6895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647D4C6F-53AF-4036-93B0-98D4215AF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559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91EC9B7-F4B2-4399-ADEF-69B658DE6895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47D4C6F-53AF-4036-93B0-98D4215AF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713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91EC9B7-F4B2-4399-ADEF-69B658DE6895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647D4C6F-53AF-4036-93B0-98D4215AFA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214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74FC-CFA4-8CEA-AFB4-A178BAD5F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434670"/>
            <a:ext cx="10782300" cy="2216453"/>
          </a:xfrm>
        </p:spPr>
        <p:txBody>
          <a:bodyPr/>
          <a:lstStyle/>
          <a:p>
            <a:r>
              <a:rPr lang="en-IN" sz="6600" dirty="0"/>
              <a:t>MACHINE LEARNING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3C6892-DF37-AB71-7876-E6498767A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3669" y="3636343"/>
            <a:ext cx="9228201" cy="1645920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HOUSE PRICE PREDICTION</a:t>
            </a:r>
          </a:p>
        </p:txBody>
      </p:sp>
    </p:spTree>
    <p:extLst>
      <p:ext uri="{BB962C8B-B14F-4D97-AF65-F5344CB8AC3E}">
        <p14:creationId xmlns:p14="http://schemas.microsoft.com/office/powerpoint/2010/main" val="3258083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B3721-86F9-CA89-3288-841A1B83F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6" y="1"/>
            <a:ext cx="11343861" cy="2021304"/>
          </a:xfrm>
        </p:spPr>
        <p:txBody>
          <a:bodyPr>
            <a:normAutofit/>
          </a:bodyPr>
          <a:lstStyle/>
          <a:p>
            <a:r>
              <a:rPr lang="en-IN" dirty="0"/>
              <a:t>Data analysis EDA</a:t>
            </a:r>
            <a:br>
              <a:rPr lang="en-IN" dirty="0"/>
            </a:br>
            <a:r>
              <a:rPr lang="en-IN" sz="2800" dirty="0"/>
              <a:t>heat map-used to find correlation between variables</a:t>
            </a:r>
            <a:r>
              <a:rPr lang="en-IN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0A149C-CE98-39DC-52B3-A0531A6CE5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29" y="3521369"/>
            <a:ext cx="3583808" cy="1038457"/>
          </a:xfr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510436D-1EC1-D134-3234-3BA7B33D9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567" y="2021305"/>
            <a:ext cx="6623120" cy="4693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5688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DDC3C9-D081-6D48-792D-69226B6625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72" y="1555822"/>
            <a:ext cx="5088835" cy="143061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E2D510-2DD8-A27B-6E59-ADF10D65FB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993" y="1418254"/>
            <a:ext cx="5088835" cy="419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75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45E29-6EF6-0775-3DF0-5E59C943F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38539"/>
            <a:ext cx="11190219" cy="622852"/>
          </a:xfrm>
        </p:spPr>
        <p:txBody>
          <a:bodyPr>
            <a:normAutofit fontScale="90000"/>
          </a:bodyPr>
          <a:lstStyle/>
          <a:p>
            <a:r>
              <a:rPr lang="en-IN" dirty="0"/>
              <a:t>scatterplot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E97463-E1C7-A362-CB23-D14892826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24" y="1165345"/>
            <a:ext cx="7734970" cy="419136"/>
          </a:xfr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E1405C37-BB51-B106-CA1C-1EECAC3C4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4" y="1888435"/>
            <a:ext cx="10299838" cy="463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076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61E49-603A-2E0B-0A77-7A955C29C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070" y="384312"/>
            <a:ext cx="11436626" cy="834887"/>
          </a:xfrm>
        </p:spPr>
        <p:txBody>
          <a:bodyPr>
            <a:normAutofit fontScale="90000"/>
          </a:bodyPr>
          <a:lstStyle/>
          <a:p>
            <a:r>
              <a:rPr lang="en-IN" dirty="0"/>
              <a:t>Data exploration </a:t>
            </a:r>
            <a:br>
              <a:rPr lang="en-IN" dirty="0"/>
            </a:br>
            <a:r>
              <a:rPr lang="en-IN" sz="2800" dirty="0"/>
              <a:t>converted the text attribute (ocean _ proximity) into categorical data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1755CD-AAA0-76AE-BDD1-303813B522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69" y="1405591"/>
            <a:ext cx="9528313" cy="44885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56C978-2970-71D9-3E8A-53939974F2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69" y="1854445"/>
            <a:ext cx="1908314" cy="3802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E85301-CDA1-40F9-711C-80AFC4AB13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53" y="2421042"/>
            <a:ext cx="9528313" cy="35821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C8ABC77-BDBC-D7F3-9EA8-877712545B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356" y="2421043"/>
            <a:ext cx="1577477" cy="358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483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13E89-03D3-8B4F-7082-04B6BD5C2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735709"/>
          </a:xfrm>
        </p:spPr>
        <p:txBody>
          <a:bodyPr>
            <a:normAutofit fontScale="90000"/>
          </a:bodyPr>
          <a:lstStyle/>
          <a:p>
            <a:r>
              <a:rPr lang="en-IN" dirty="0"/>
              <a:t>Linear regression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0AE83-0F1A-D14A-626B-F5A22A8BC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21" y="1352939"/>
            <a:ext cx="10753725" cy="47306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800" dirty="0"/>
              <a:t>Linear regression analysis is used to predict the value of a variable based on the value of another variable.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/>
              <a:t>The variable you want to predict is called the dependent variable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/>
              <a:t>The variable you are using to predict the other variables value is called independent variable  </a:t>
            </a:r>
          </a:p>
        </p:txBody>
      </p:sp>
    </p:spTree>
    <p:extLst>
      <p:ext uri="{BB962C8B-B14F-4D97-AF65-F5344CB8AC3E}">
        <p14:creationId xmlns:p14="http://schemas.microsoft.com/office/powerpoint/2010/main" val="689429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52601-5956-43D1-6F1F-2711E9FBE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61" y="344557"/>
            <a:ext cx="11555895" cy="530086"/>
          </a:xfrm>
        </p:spPr>
        <p:txBody>
          <a:bodyPr>
            <a:normAutofit fontScale="90000"/>
          </a:bodyPr>
          <a:lstStyle/>
          <a:p>
            <a:r>
              <a:rPr lang="en-IN" dirty="0"/>
              <a:t>Linear regression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30E2A7-6151-2A54-F4CE-57C3BF10EB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0" y="1224334"/>
            <a:ext cx="11555895" cy="312237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CC42D4-96F3-0B16-757D-6A08DCAAD3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90" y="4719594"/>
            <a:ext cx="3538331" cy="53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550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A73AEC-A39B-14DC-DDE0-D3C6B0BCF8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4" y="884486"/>
            <a:ext cx="8672306" cy="188992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37C325-5019-0C4C-1848-1ECF6EE2C8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68" y="3429000"/>
            <a:ext cx="8672306" cy="5227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8FE3ED-1A80-D6C2-CA45-632AB67B22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68" y="4494380"/>
            <a:ext cx="5677315" cy="119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209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5E6E0-1C77-3B53-17A5-67637D825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769430"/>
          </a:xfrm>
        </p:spPr>
        <p:txBody>
          <a:bodyPr>
            <a:normAutofit fontScale="90000"/>
          </a:bodyPr>
          <a:lstStyle/>
          <a:p>
            <a:r>
              <a:rPr lang="en-IN" dirty="0"/>
              <a:t>Random forest regressor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62E59-7B30-B927-A1A9-8B719C0EC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4" y="1567544"/>
            <a:ext cx="10773157" cy="4562668"/>
          </a:xfrm>
        </p:spPr>
        <p:txBody>
          <a:bodyPr>
            <a:normAutofit/>
          </a:bodyPr>
          <a:lstStyle/>
          <a:p>
            <a:r>
              <a:rPr lang="en-IN" sz="4000" dirty="0"/>
              <a:t>Random forest regressor is a supervised learning algorithm and bagging technique that uses an ensemble learning method for regression in machine learning </a:t>
            </a:r>
          </a:p>
        </p:txBody>
      </p:sp>
    </p:spTree>
    <p:extLst>
      <p:ext uri="{BB962C8B-B14F-4D97-AF65-F5344CB8AC3E}">
        <p14:creationId xmlns:p14="http://schemas.microsoft.com/office/powerpoint/2010/main" val="867659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9B8A3-2964-9DA8-4F9E-4BD3233A4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580602"/>
          </a:xfrm>
        </p:spPr>
        <p:txBody>
          <a:bodyPr>
            <a:normAutofit fontScale="90000"/>
          </a:bodyPr>
          <a:lstStyle/>
          <a:p>
            <a:r>
              <a:rPr lang="en-IN" dirty="0"/>
              <a:t>Random forest Regressor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1C34D3-458A-5E43-09E6-02AC51C627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3" y="1080135"/>
            <a:ext cx="8818080" cy="12431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227A7A-6E24-A994-6278-16EAA6692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3" y="2401817"/>
            <a:ext cx="4538290" cy="6303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28D195-C8F6-828D-107A-71A6F8428F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27" y="2999958"/>
            <a:ext cx="7055541" cy="103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768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7FA42-A727-D57D-829C-DCD38F172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719667"/>
          </a:xfrm>
        </p:spPr>
        <p:txBody>
          <a:bodyPr>
            <a:normAutofit fontScale="90000"/>
          </a:bodyPr>
          <a:lstStyle/>
          <a:p>
            <a:r>
              <a:rPr lang="en-IN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EF976-6D33-B96E-A7A8-C68E3B96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311965"/>
            <a:ext cx="10753725" cy="4892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/>
              <a:t>Machine learning enables a machine to automatically learn from data, improve performances from experiences ,and predict things without being explicitly programmed</a:t>
            </a:r>
          </a:p>
          <a:p>
            <a:pPr marL="0" indent="0">
              <a:buNone/>
            </a:pPr>
            <a:endParaRPr lang="en-IN" sz="48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IN" sz="4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Working of machine learning</a:t>
            </a:r>
          </a:p>
          <a:p>
            <a:pPr marL="0" indent="0">
              <a:buNone/>
            </a:pPr>
            <a:r>
              <a:rPr lang="en-IN" sz="3200" dirty="0"/>
              <a:t>A machine learning system learns from historical data, builds the prediction models , and whenever it receives new data, predicts the output for it.</a:t>
            </a:r>
          </a:p>
          <a:p>
            <a:endParaRPr lang="en-IN" sz="3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8892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2604F-01FD-204E-1FEF-ADA43059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688" y="354563"/>
            <a:ext cx="11006311" cy="793102"/>
          </a:xfrm>
        </p:spPr>
        <p:txBody>
          <a:bodyPr>
            <a:normAutofit/>
          </a:bodyPr>
          <a:lstStyle/>
          <a:p>
            <a:r>
              <a:rPr lang="en-IN" sz="4000" b="1" dirty="0"/>
              <a:t>House price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01FD6-D214-BDF4-13A8-F24233CF0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070" y="1147665"/>
            <a:ext cx="11005929" cy="5187821"/>
          </a:xfrm>
        </p:spPr>
        <p:txBody>
          <a:bodyPr>
            <a:normAutofit/>
          </a:bodyPr>
          <a:lstStyle/>
          <a:p>
            <a:r>
              <a:rPr lang="en-US" dirty="0"/>
              <a:t>Predicting house prices can help to determine the selling price of a house of a particular region and can help people to find the right time to buy a home.</a:t>
            </a:r>
          </a:p>
          <a:p>
            <a:pPr marL="0" indent="0">
              <a:buNone/>
            </a:pPr>
            <a:r>
              <a:rPr lang="en-US" sz="40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Aim of  the project</a:t>
            </a:r>
          </a:p>
          <a:p>
            <a:r>
              <a:rPr lang="en-US" dirty="0"/>
              <a:t>to predict the efficient house pricing for real estate customers with respect to their budgets and priorities. </a:t>
            </a:r>
          </a:p>
          <a:p>
            <a:r>
              <a:rPr lang="en-US" sz="40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Motivation for house price prediction</a:t>
            </a:r>
          </a:p>
          <a:p>
            <a:r>
              <a:rPr lang="en-US" dirty="0"/>
              <a:t>The relationship between house prices and the economy is an important motivating factor for predicting house prices. A property's value is important in real estate transactions. Housing price trends are not only the concern of buyers and sellers, but it also indicates the current economic situation.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7878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A1818-B849-E96B-3F40-EF362CFED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769430"/>
          </a:xfrm>
        </p:spPr>
        <p:txBody>
          <a:bodyPr>
            <a:normAutofit fontScale="90000"/>
          </a:bodyPr>
          <a:lstStyle/>
          <a:p>
            <a:r>
              <a:rPr lang="en-IN" dirty="0"/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E2FAB-793D-B7B1-E2AA-03432EFF3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4" y="1268963"/>
            <a:ext cx="10753725" cy="484258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determine the housing prices of California properties for new sellers and also for buyers to estimate the profitability of the deal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Let us consider of house with following features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. Population of the area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housing median 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Households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Median house value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Numbers of rooms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9516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B87B3-F128-4E91-264A-BCC32BD7B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912172"/>
          </a:xfrm>
        </p:spPr>
        <p:txBody>
          <a:bodyPr/>
          <a:lstStyle/>
          <a:p>
            <a:r>
              <a:rPr lang="en-IN" dirty="0"/>
              <a:t>Data sources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F6A1F-24D6-79C7-1128-49687EC01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918" y="1775600"/>
            <a:ext cx="10773157" cy="43661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</a:t>
            </a:r>
            <a:r>
              <a:rPr lang="en-IN" sz="3200" dirty="0"/>
              <a:t>source of data – Kaggle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200" dirty="0"/>
              <a:t>Tool used –  </a:t>
            </a:r>
            <a:r>
              <a:rPr lang="en-IN" sz="3200" b="1" dirty="0"/>
              <a:t>Jupyter</a:t>
            </a:r>
            <a:r>
              <a:rPr lang="en-IN" sz="3200" dirty="0"/>
              <a:t> notebook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200" dirty="0"/>
              <a:t>Variables </a:t>
            </a:r>
          </a:p>
          <a:p>
            <a:pPr marL="0" indent="0">
              <a:buNone/>
            </a:pPr>
            <a:r>
              <a:rPr lang="en-IN" sz="3200" dirty="0"/>
              <a:t> = median house value</a:t>
            </a:r>
          </a:p>
          <a:p>
            <a:pPr marL="0" indent="0">
              <a:buNone/>
            </a:pPr>
            <a:r>
              <a:rPr lang="en-IN" sz="3200" dirty="0"/>
              <a:t>   neighbourhood = recent sales </a:t>
            </a:r>
          </a:p>
        </p:txBody>
      </p:sp>
    </p:spTree>
    <p:extLst>
      <p:ext uri="{BB962C8B-B14F-4D97-AF65-F5344CB8AC3E}">
        <p14:creationId xmlns:p14="http://schemas.microsoft.com/office/powerpoint/2010/main" val="1693507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C4E07-DB1F-86F4-F147-21404CCBD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651" y="218248"/>
            <a:ext cx="10953303" cy="578959"/>
          </a:xfrm>
        </p:spPr>
        <p:txBody>
          <a:bodyPr>
            <a:normAutofit fontScale="90000"/>
          </a:bodyPr>
          <a:lstStyle/>
          <a:p>
            <a:r>
              <a:rPr lang="en-IN" dirty="0"/>
              <a:t>Import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AC03F-7B6C-51E9-CD58-34538F447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78" y="804246"/>
            <a:ext cx="11264348" cy="582846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Install the required libraries </a:t>
            </a:r>
          </a:p>
          <a:p>
            <a:endParaRPr lang="en-IN" dirty="0"/>
          </a:p>
          <a:p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Importing data and checking out , As data in csv file , we will read the csv using pandas </a:t>
            </a:r>
            <a:r>
              <a:rPr lang="en-IN" dirty="0" err="1"/>
              <a:t>read_csv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shape of data 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Finding the null values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FA76E3-B01B-66E5-6137-C947128CF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51" y="1226787"/>
            <a:ext cx="2392887" cy="746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104962-82A6-5D39-06C7-51AADE3F12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940" y="2781244"/>
            <a:ext cx="7916624" cy="6477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0B7728-14EF-D12D-F7AE-4725DC3907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241" y="3588876"/>
            <a:ext cx="1890202" cy="6477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A006AD-1CB7-6EDF-4375-77DFBDF691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370" y="4508694"/>
            <a:ext cx="2751058" cy="194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319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E23E072-7C5F-3185-24F4-2B76CA62E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657223" y="139810"/>
            <a:ext cx="10772775" cy="642067"/>
          </a:xfrm>
        </p:spPr>
        <p:txBody>
          <a:bodyPr>
            <a:normAutofit/>
          </a:bodyPr>
          <a:lstStyle/>
          <a:p>
            <a:r>
              <a:rPr lang="en-IN" sz="3200" dirty="0"/>
              <a:t>Data cleaning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3DC28-9DD1-7EBF-07D8-BCE21EDC5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781878"/>
            <a:ext cx="10753341" cy="568309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treating numerical columns with median values 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dropping  column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5EB764-4E98-8073-10A0-BE4733228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61" y="1203485"/>
            <a:ext cx="3010161" cy="16917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B408C3-A3BB-59DB-B8DD-C6C6910B17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61" y="3623423"/>
            <a:ext cx="4841839" cy="5258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455168-3545-59C1-D828-24BF233046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3" y="4137469"/>
            <a:ext cx="8037598" cy="25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247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EF60D-1901-9682-91A9-ECA7B5C34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054" y="240631"/>
            <a:ext cx="11502188" cy="62724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3200" dirty="0"/>
              <a:t>The dataset was split into train-validate- test samples using sampling 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3200" dirty="0"/>
          </a:p>
          <a:p>
            <a:pPr>
              <a:buFont typeface="Wingdings" panose="05000000000000000000" pitchFamily="2" charset="2"/>
              <a:buChar char="§"/>
            </a:pPr>
            <a:endParaRPr lang="en-IN" sz="3200" dirty="0"/>
          </a:p>
          <a:p>
            <a:pPr>
              <a:buFont typeface="Wingdings" panose="05000000000000000000" pitchFamily="2" charset="2"/>
              <a:buChar char="§"/>
            </a:pPr>
            <a:endParaRPr lang="en-IN" sz="3200" dirty="0"/>
          </a:p>
          <a:p>
            <a:pPr>
              <a:buFont typeface="Wingdings" panose="05000000000000000000" pitchFamily="2" charset="2"/>
              <a:buChar char="§"/>
            </a:pPr>
            <a:endParaRPr lang="en-IN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3200" dirty="0"/>
              <a:t>After cleaning the data consist of 16346 instances and 14 attributes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3200" dirty="0"/>
              <a:t>Feature standardization was performed on all numeric data variables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4D2310-0C15-3A54-7452-3BA4892D4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27" y="1408829"/>
            <a:ext cx="5319221" cy="156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053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B561C-B467-F199-F13E-6EB78B797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54" y="291549"/>
            <a:ext cx="11728555" cy="463826"/>
          </a:xfrm>
        </p:spPr>
        <p:txBody>
          <a:bodyPr>
            <a:noAutofit/>
          </a:bodyPr>
          <a:lstStyle/>
          <a:p>
            <a:r>
              <a:rPr lang="en-IN" sz="3600" dirty="0"/>
              <a:t>Data visualization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3851C9-D594-714B-A23D-C81C29427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394" t="15" r="8394" b="88118"/>
          <a:stretch/>
        </p:blipFill>
        <p:spPr>
          <a:xfrm>
            <a:off x="0" y="1379622"/>
            <a:ext cx="4709568" cy="46382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A236FC-ECAC-FDF0-0C49-A0B916948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897" y="1258357"/>
            <a:ext cx="6670029" cy="479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968711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695</TotalTime>
  <Words>431</Words>
  <Application>Microsoft Office PowerPoint</Application>
  <PresentationFormat>Widescreen</PresentationFormat>
  <Paragraphs>64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Metropolitan</vt:lpstr>
      <vt:lpstr>MACHINE LEARNING PROJECT</vt:lpstr>
      <vt:lpstr>Machine learning</vt:lpstr>
      <vt:lpstr>House price prediction</vt:lpstr>
      <vt:lpstr>Problem statement </vt:lpstr>
      <vt:lpstr>Data sources variables</vt:lpstr>
      <vt:lpstr>Import libraries</vt:lpstr>
      <vt:lpstr>Data cleaning </vt:lpstr>
      <vt:lpstr>PowerPoint Presentation</vt:lpstr>
      <vt:lpstr>Data visualization</vt:lpstr>
      <vt:lpstr>Data analysis EDA heat map-used to find correlation between variables </vt:lpstr>
      <vt:lpstr>PowerPoint Presentation</vt:lpstr>
      <vt:lpstr>scatterplot</vt:lpstr>
      <vt:lpstr>Data exploration  converted the text attribute (ocean _ proximity) into categorical data</vt:lpstr>
      <vt:lpstr>Linear regression </vt:lpstr>
      <vt:lpstr>Linear regression </vt:lpstr>
      <vt:lpstr>PowerPoint Presentation</vt:lpstr>
      <vt:lpstr>Random forest regressor</vt:lpstr>
      <vt:lpstr>Random forest Regressor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PROJECT</dc:title>
  <dc:creator>krishnakumari desai</dc:creator>
  <cp:lastModifiedBy>krishnakumari desai</cp:lastModifiedBy>
  <cp:revision>6</cp:revision>
  <dcterms:created xsi:type="dcterms:W3CDTF">2023-05-16T10:08:22Z</dcterms:created>
  <dcterms:modified xsi:type="dcterms:W3CDTF">2023-06-14T05:27:39Z</dcterms:modified>
</cp:coreProperties>
</file>