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81" r:id="rId19"/>
    <p:sldId id="264" r:id="rId20"/>
    <p:sldId id="266" r:id="rId21"/>
    <p:sldId id="268" r:id="rId22"/>
    <p:sldId id="269" r:id="rId23"/>
    <p:sldId id="270" r:id="rId24"/>
    <p:sldId id="28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/>
    <p:restoredTop sz="96296"/>
  </p:normalViewPr>
  <p:slideViewPr>
    <p:cSldViewPr snapToGrid="0" snapToObjects="1">
      <p:cViewPr varScale="1">
        <p:scale>
          <a:sx n="64" d="100"/>
          <a:sy n="64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8A65C-E0E8-4B1C-9AB5-BE5E687B4E8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22B0F5-E53A-4F10-ADC2-DA0599881C10}">
      <dgm:prSet/>
      <dgm:spPr/>
      <dgm:t>
        <a:bodyPr/>
        <a:lstStyle/>
        <a:p>
          <a:r>
            <a:rPr lang="en-US"/>
            <a:t>Objectives</a:t>
          </a:r>
        </a:p>
      </dgm:t>
    </dgm:pt>
    <dgm:pt modelId="{91410F78-1089-45F8-9180-CCE45BA921B4}" type="parTrans" cxnId="{FB5548B9-A03A-438F-85D9-6AA6E9394112}">
      <dgm:prSet/>
      <dgm:spPr/>
      <dgm:t>
        <a:bodyPr/>
        <a:lstStyle/>
        <a:p>
          <a:endParaRPr lang="en-US"/>
        </a:p>
      </dgm:t>
    </dgm:pt>
    <dgm:pt modelId="{9F5AF737-A7BC-4297-AA02-A218528A4C09}" type="sibTrans" cxnId="{FB5548B9-A03A-438F-85D9-6AA6E9394112}">
      <dgm:prSet/>
      <dgm:spPr/>
      <dgm:t>
        <a:bodyPr/>
        <a:lstStyle/>
        <a:p>
          <a:endParaRPr lang="en-US"/>
        </a:p>
      </dgm:t>
    </dgm:pt>
    <dgm:pt modelId="{6865509D-3D8A-4384-B833-B8CBA6800962}">
      <dgm:prSet/>
      <dgm:spPr/>
      <dgm:t>
        <a:bodyPr/>
        <a:lstStyle/>
        <a:p>
          <a:r>
            <a:rPr lang="en-US"/>
            <a:t>Design Approach</a:t>
          </a:r>
        </a:p>
      </dgm:t>
    </dgm:pt>
    <dgm:pt modelId="{69F1DDC9-D129-4C62-BA46-1C39E7ED7C59}" type="parTrans" cxnId="{A2CC2CFC-219D-4C77-A5EE-E139BD7639E3}">
      <dgm:prSet/>
      <dgm:spPr/>
      <dgm:t>
        <a:bodyPr/>
        <a:lstStyle/>
        <a:p>
          <a:endParaRPr lang="en-US"/>
        </a:p>
      </dgm:t>
    </dgm:pt>
    <dgm:pt modelId="{028417AD-7F58-4D18-8B57-05B5F041C16F}" type="sibTrans" cxnId="{A2CC2CFC-219D-4C77-A5EE-E139BD7639E3}">
      <dgm:prSet/>
      <dgm:spPr/>
      <dgm:t>
        <a:bodyPr/>
        <a:lstStyle/>
        <a:p>
          <a:endParaRPr lang="en-US"/>
        </a:p>
      </dgm:t>
    </dgm:pt>
    <dgm:pt modelId="{CECC4652-1494-4D2E-AC59-3BBC846683EF}">
      <dgm:prSet/>
      <dgm:spPr/>
      <dgm:t>
        <a:bodyPr/>
        <a:lstStyle/>
        <a:p>
          <a:r>
            <a:rPr lang="en-US"/>
            <a:t>Entity Relation Diagram</a:t>
          </a:r>
        </a:p>
      </dgm:t>
    </dgm:pt>
    <dgm:pt modelId="{8D8F8FC4-674E-4BEB-B344-A401C2A44CD0}" type="parTrans" cxnId="{FE00DA2E-4F2C-4297-AD6C-2F71010EF5DC}">
      <dgm:prSet/>
      <dgm:spPr/>
      <dgm:t>
        <a:bodyPr/>
        <a:lstStyle/>
        <a:p>
          <a:endParaRPr lang="en-US"/>
        </a:p>
      </dgm:t>
    </dgm:pt>
    <dgm:pt modelId="{6D530F34-16B8-451C-83D2-043CDCF79A23}" type="sibTrans" cxnId="{FE00DA2E-4F2C-4297-AD6C-2F71010EF5DC}">
      <dgm:prSet/>
      <dgm:spPr/>
      <dgm:t>
        <a:bodyPr/>
        <a:lstStyle/>
        <a:p>
          <a:endParaRPr lang="en-US"/>
        </a:p>
      </dgm:t>
    </dgm:pt>
    <dgm:pt modelId="{D758E597-27EB-457F-94A2-EEF3EAFAFA14}">
      <dgm:prSet/>
      <dgm:spPr/>
      <dgm:t>
        <a:bodyPr/>
        <a:lstStyle/>
        <a:p>
          <a:r>
            <a:rPr lang="en-US"/>
            <a:t>Database Objects</a:t>
          </a:r>
        </a:p>
      </dgm:t>
    </dgm:pt>
    <dgm:pt modelId="{C2069318-2CFD-4E30-B4E2-994DD4C878D5}" type="parTrans" cxnId="{28E196D3-B6AE-4C0A-92FF-E2A5EDC2DF84}">
      <dgm:prSet/>
      <dgm:spPr/>
      <dgm:t>
        <a:bodyPr/>
        <a:lstStyle/>
        <a:p>
          <a:endParaRPr lang="en-US"/>
        </a:p>
      </dgm:t>
    </dgm:pt>
    <dgm:pt modelId="{D55A6EB5-57CC-44A5-B538-E071B5C67676}" type="sibTrans" cxnId="{28E196D3-B6AE-4C0A-92FF-E2A5EDC2DF84}">
      <dgm:prSet/>
      <dgm:spPr/>
      <dgm:t>
        <a:bodyPr/>
        <a:lstStyle/>
        <a:p>
          <a:endParaRPr lang="en-US"/>
        </a:p>
      </dgm:t>
    </dgm:pt>
    <dgm:pt modelId="{398E6CC7-8A0D-4954-BB43-AF0B2CACFD97}">
      <dgm:prSet/>
      <dgm:spPr/>
      <dgm:t>
        <a:bodyPr/>
        <a:lstStyle/>
        <a:p>
          <a:r>
            <a:rPr lang="en-US"/>
            <a:t>Tableau Dashboard</a:t>
          </a:r>
        </a:p>
      </dgm:t>
    </dgm:pt>
    <dgm:pt modelId="{E1997D06-A4A2-4313-83AE-16BEAEBCC2EF}" type="parTrans" cxnId="{C374A07B-49ED-41C3-9BB2-11D8F1C56E09}">
      <dgm:prSet/>
      <dgm:spPr/>
      <dgm:t>
        <a:bodyPr/>
        <a:lstStyle/>
        <a:p>
          <a:endParaRPr lang="en-US"/>
        </a:p>
      </dgm:t>
    </dgm:pt>
    <dgm:pt modelId="{85E62966-82D3-432B-A4A8-31E8B97CF23C}" type="sibTrans" cxnId="{C374A07B-49ED-41C3-9BB2-11D8F1C56E09}">
      <dgm:prSet/>
      <dgm:spPr/>
      <dgm:t>
        <a:bodyPr/>
        <a:lstStyle/>
        <a:p>
          <a:endParaRPr lang="en-US"/>
        </a:p>
      </dgm:t>
    </dgm:pt>
    <dgm:pt modelId="{1306FA8C-AC5F-4FBF-AA4E-1CDC2ACD48EE}">
      <dgm:prSet/>
      <dgm:spPr/>
      <dgm:t>
        <a:bodyPr/>
        <a:lstStyle/>
        <a:p>
          <a:r>
            <a:rPr lang="en-US"/>
            <a:t>Insert Scripts</a:t>
          </a:r>
        </a:p>
      </dgm:t>
    </dgm:pt>
    <dgm:pt modelId="{993210A2-FE78-490E-ACD0-4C51CB9B873F}" type="parTrans" cxnId="{EB8B35DA-DAA6-4AF5-9B32-7F043ED1DCD0}">
      <dgm:prSet/>
      <dgm:spPr/>
      <dgm:t>
        <a:bodyPr/>
        <a:lstStyle/>
        <a:p>
          <a:endParaRPr lang="en-US"/>
        </a:p>
      </dgm:t>
    </dgm:pt>
    <dgm:pt modelId="{7EFB752F-FED2-44B2-935D-F03A420CF37E}" type="sibTrans" cxnId="{EB8B35DA-DAA6-4AF5-9B32-7F043ED1DCD0}">
      <dgm:prSet/>
      <dgm:spPr/>
      <dgm:t>
        <a:bodyPr/>
        <a:lstStyle/>
        <a:p>
          <a:endParaRPr lang="en-US"/>
        </a:p>
      </dgm:t>
    </dgm:pt>
    <dgm:pt modelId="{7298FAC8-86F4-7D40-B866-A7A4FD79A151}" type="pres">
      <dgm:prSet presAssocID="{E9C8A65C-E0E8-4B1C-9AB5-BE5E687B4E83}" presName="linear" presStyleCnt="0">
        <dgm:presLayoutVars>
          <dgm:dir/>
          <dgm:animLvl val="lvl"/>
          <dgm:resizeHandles val="exact"/>
        </dgm:presLayoutVars>
      </dgm:prSet>
      <dgm:spPr/>
    </dgm:pt>
    <dgm:pt modelId="{92516A2F-9C07-D34A-BAEC-A67A24716E1A}" type="pres">
      <dgm:prSet presAssocID="{FC22B0F5-E53A-4F10-ADC2-DA0599881C10}" presName="parentLin" presStyleCnt="0"/>
      <dgm:spPr/>
    </dgm:pt>
    <dgm:pt modelId="{3BCD39D5-2B37-D643-BF1B-13350DE2D940}" type="pres">
      <dgm:prSet presAssocID="{FC22B0F5-E53A-4F10-ADC2-DA0599881C10}" presName="parentLeftMargin" presStyleLbl="node1" presStyleIdx="0" presStyleCnt="6"/>
      <dgm:spPr/>
    </dgm:pt>
    <dgm:pt modelId="{28121DC1-E185-CB4B-80CC-97FB163CB8DF}" type="pres">
      <dgm:prSet presAssocID="{FC22B0F5-E53A-4F10-ADC2-DA0599881C1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BEA8F34-6995-9341-8847-F1081B4CBBA6}" type="pres">
      <dgm:prSet presAssocID="{FC22B0F5-E53A-4F10-ADC2-DA0599881C10}" presName="negativeSpace" presStyleCnt="0"/>
      <dgm:spPr/>
    </dgm:pt>
    <dgm:pt modelId="{843AAF47-51DB-EB4F-827F-C51137A6FDF3}" type="pres">
      <dgm:prSet presAssocID="{FC22B0F5-E53A-4F10-ADC2-DA0599881C10}" presName="childText" presStyleLbl="conFgAcc1" presStyleIdx="0" presStyleCnt="6">
        <dgm:presLayoutVars>
          <dgm:bulletEnabled val="1"/>
        </dgm:presLayoutVars>
      </dgm:prSet>
      <dgm:spPr/>
    </dgm:pt>
    <dgm:pt modelId="{FDB9298A-F293-4445-9DE0-CF0E9EC2C6E0}" type="pres">
      <dgm:prSet presAssocID="{9F5AF737-A7BC-4297-AA02-A218528A4C09}" presName="spaceBetweenRectangles" presStyleCnt="0"/>
      <dgm:spPr/>
    </dgm:pt>
    <dgm:pt modelId="{44EC5951-6ED2-5D4E-8F69-44A472DFA43B}" type="pres">
      <dgm:prSet presAssocID="{6865509D-3D8A-4384-B833-B8CBA6800962}" presName="parentLin" presStyleCnt="0"/>
      <dgm:spPr/>
    </dgm:pt>
    <dgm:pt modelId="{88E61CE9-AE89-E74F-89FB-7CCA6C3EB384}" type="pres">
      <dgm:prSet presAssocID="{6865509D-3D8A-4384-B833-B8CBA6800962}" presName="parentLeftMargin" presStyleLbl="node1" presStyleIdx="0" presStyleCnt="6"/>
      <dgm:spPr/>
    </dgm:pt>
    <dgm:pt modelId="{19559085-54CD-AC4E-BAEF-6705DE788F57}" type="pres">
      <dgm:prSet presAssocID="{6865509D-3D8A-4384-B833-B8CBA68009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25379C-CA9E-9A4A-9F22-F1E886874ADD}" type="pres">
      <dgm:prSet presAssocID="{6865509D-3D8A-4384-B833-B8CBA6800962}" presName="negativeSpace" presStyleCnt="0"/>
      <dgm:spPr/>
    </dgm:pt>
    <dgm:pt modelId="{91D902D8-DAA4-6F43-8D78-B55F02F1AF9B}" type="pres">
      <dgm:prSet presAssocID="{6865509D-3D8A-4384-B833-B8CBA6800962}" presName="childText" presStyleLbl="conFgAcc1" presStyleIdx="1" presStyleCnt="6">
        <dgm:presLayoutVars>
          <dgm:bulletEnabled val="1"/>
        </dgm:presLayoutVars>
      </dgm:prSet>
      <dgm:spPr/>
    </dgm:pt>
    <dgm:pt modelId="{2EC3FA8B-4D67-1E4B-892F-0B3061E9A47D}" type="pres">
      <dgm:prSet presAssocID="{028417AD-7F58-4D18-8B57-05B5F041C16F}" presName="spaceBetweenRectangles" presStyleCnt="0"/>
      <dgm:spPr/>
    </dgm:pt>
    <dgm:pt modelId="{1342B365-33FA-C34C-AB91-713DA92E235D}" type="pres">
      <dgm:prSet presAssocID="{CECC4652-1494-4D2E-AC59-3BBC846683EF}" presName="parentLin" presStyleCnt="0"/>
      <dgm:spPr/>
    </dgm:pt>
    <dgm:pt modelId="{80C75F89-2371-FC4B-A358-78B89AA39D95}" type="pres">
      <dgm:prSet presAssocID="{CECC4652-1494-4D2E-AC59-3BBC846683EF}" presName="parentLeftMargin" presStyleLbl="node1" presStyleIdx="1" presStyleCnt="6"/>
      <dgm:spPr/>
    </dgm:pt>
    <dgm:pt modelId="{097D9257-9E88-5047-A4B8-3163069B52F8}" type="pres">
      <dgm:prSet presAssocID="{CECC4652-1494-4D2E-AC59-3BBC846683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989678-9422-E64D-A4AA-65AFE531D539}" type="pres">
      <dgm:prSet presAssocID="{CECC4652-1494-4D2E-AC59-3BBC846683EF}" presName="negativeSpace" presStyleCnt="0"/>
      <dgm:spPr/>
    </dgm:pt>
    <dgm:pt modelId="{99569406-21E8-504B-A99E-7999A7D7B8B1}" type="pres">
      <dgm:prSet presAssocID="{CECC4652-1494-4D2E-AC59-3BBC846683EF}" presName="childText" presStyleLbl="conFgAcc1" presStyleIdx="2" presStyleCnt="6">
        <dgm:presLayoutVars>
          <dgm:bulletEnabled val="1"/>
        </dgm:presLayoutVars>
      </dgm:prSet>
      <dgm:spPr/>
    </dgm:pt>
    <dgm:pt modelId="{C651AD71-86CE-1B42-89B6-92364406FC88}" type="pres">
      <dgm:prSet presAssocID="{6D530F34-16B8-451C-83D2-043CDCF79A23}" presName="spaceBetweenRectangles" presStyleCnt="0"/>
      <dgm:spPr/>
    </dgm:pt>
    <dgm:pt modelId="{239C72E9-4D5C-9145-9EA2-3B490724286D}" type="pres">
      <dgm:prSet presAssocID="{D758E597-27EB-457F-94A2-EEF3EAFAFA14}" presName="parentLin" presStyleCnt="0"/>
      <dgm:spPr/>
    </dgm:pt>
    <dgm:pt modelId="{037B5007-C19D-0B4D-BE23-252D27A73DC1}" type="pres">
      <dgm:prSet presAssocID="{D758E597-27EB-457F-94A2-EEF3EAFAFA14}" presName="parentLeftMargin" presStyleLbl="node1" presStyleIdx="2" presStyleCnt="6"/>
      <dgm:spPr/>
    </dgm:pt>
    <dgm:pt modelId="{A4F11B9E-7A50-7E4B-9620-612965A5AFE4}" type="pres">
      <dgm:prSet presAssocID="{D758E597-27EB-457F-94A2-EEF3EAFAFA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53A8CAC-654F-3B40-BCB9-720850BB4133}" type="pres">
      <dgm:prSet presAssocID="{D758E597-27EB-457F-94A2-EEF3EAFAFA14}" presName="negativeSpace" presStyleCnt="0"/>
      <dgm:spPr/>
    </dgm:pt>
    <dgm:pt modelId="{932C87A4-4A07-AC41-A2B5-A6B4DF45DC29}" type="pres">
      <dgm:prSet presAssocID="{D758E597-27EB-457F-94A2-EEF3EAFAFA14}" presName="childText" presStyleLbl="conFgAcc1" presStyleIdx="3" presStyleCnt="6">
        <dgm:presLayoutVars>
          <dgm:bulletEnabled val="1"/>
        </dgm:presLayoutVars>
      </dgm:prSet>
      <dgm:spPr/>
    </dgm:pt>
    <dgm:pt modelId="{39011D40-E8A3-EA44-B40C-ECFFDE9D46E8}" type="pres">
      <dgm:prSet presAssocID="{D55A6EB5-57CC-44A5-B538-E071B5C67676}" presName="spaceBetweenRectangles" presStyleCnt="0"/>
      <dgm:spPr/>
    </dgm:pt>
    <dgm:pt modelId="{AE5E0A30-94BF-8A4A-98DF-C95DE197BB37}" type="pres">
      <dgm:prSet presAssocID="{398E6CC7-8A0D-4954-BB43-AF0B2CACFD97}" presName="parentLin" presStyleCnt="0"/>
      <dgm:spPr/>
    </dgm:pt>
    <dgm:pt modelId="{526AA85E-441F-2943-B292-DCCF733A9E26}" type="pres">
      <dgm:prSet presAssocID="{398E6CC7-8A0D-4954-BB43-AF0B2CACFD97}" presName="parentLeftMargin" presStyleLbl="node1" presStyleIdx="3" presStyleCnt="6"/>
      <dgm:spPr/>
    </dgm:pt>
    <dgm:pt modelId="{9BDA3ADE-0B98-8D4F-9C1C-612F99B6EF84}" type="pres">
      <dgm:prSet presAssocID="{398E6CC7-8A0D-4954-BB43-AF0B2CACFD9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984EDB1-66BC-1445-9E29-AD5D47182477}" type="pres">
      <dgm:prSet presAssocID="{398E6CC7-8A0D-4954-BB43-AF0B2CACFD97}" presName="negativeSpace" presStyleCnt="0"/>
      <dgm:spPr/>
    </dgm:pt>
    <dgm:pt modelId="{8B9E6B7C-6925-1442-AFA4-916C51A05DF7}" type="pres">
      <dgm:prSet presAssocID="{398E6CC7-8A0D-4954-BB43-AF0B2CACFD97}" presName="childText" presStyleLbl="conFgAcc1" presStyleIdx="4" presStyleCnt="6">
        <dgm:presLayoutVars>
          <dgm:bulletEnabled val="1"/>
        </dgm:presLayoutVars>
      </dgm:prSet>
      <dgm:spPr/>
    </dgm:pt>
    <dgm:pt modelId="{3194E8A4-5E08-1C45-9217-08D449CF412F}" type="pres">
      <dgm:prSet presAssocID="{85E62966-82D3-432B-A4A8-31E8B97CF23C}" presName="spaceBetweenRectangles" presStyleCnt="0"/>
      <dgm:spPr/>
    </dgm:pt>
    <dgm:pt modelId="{48671006-9EB5-8942-BAEA-20BB7D705D58}" type="pres">
      <dgm:prSet presAssocID="{1306FA8C-AC5F-4FBF-AA4E-1CDC2ACD48EE}" presName="parentLin" presStyleCnt="0"/>
      <dgm:spPr/>
    </dgm:pt>
    <dgm:pt modelId="{B7BAEF80-22BA-D14D-8537-0B73A16DB868}" type="pres">
      <dgm:prSet presAssocID="{1306FA8C-AC5F-4FBF-AA4E-1CDC2ACD48EE}" presName="parentLeftMargin" presStyleLbl="node1" presStyleIdx="4" presStyleCnt="6"/>
      <dgm:spPr/>
    </dgm:pt>
    <dgm:pt modelId="{06FA42E5-B277-4043-92A9-974799F0FD66}" type="pres">
      <dgm:prSet presAssocID="{1306FA8C-AC5F-4FBF-AA4E-1CDC2ACD48E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E5601E-E968-B64D-9509-966C946CE28B}" type="pres">
      <dgm:prSet presAssocID="{1306FA8C-AC5F-4FBF-AA4E-1CDC2ACD48EE}" presName="negativeSpace" presStyleCnt="0"/>
      <dgm:spPr/>
    </dgm:pt>
    <dgm:pt modelId="{0CC18C75-1F16-A249-83C5-D230E21FFACD}" type="pres">
      <dgm:prSet presAssocID="{1306FA8C-AC5F-4FBF-AA4E-1CDC2ACD48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991AE17-1ED4-264C-B4CE-34F68085D61A}" type="presOf" srcId="{398E6CC7-8A0D-4954-BB43-AF0B2CACFD97}" destId="{526AA85E-441F-2943-B292-DCCF733A9E26}" srcOrd="0" destOrd="0" presId="urn:microsoft.com/office/officeart/2005/8/layout/list1"/>
    <dgm:cxn modelId="{90BFF42A-CCBD-0645-8871-9D94E636C86D}" type="presOf" srcId="{D758E597-27EB-457F-94A2-EEF3EAFAFA14}" destId="{A4F11B9E-7A50-7E4B-9620-612965A5AFE4}" srcOrd="1" destOrd="0" presId="urn:microsoft.com/office/officeart/2005/8/layout/list1"/>
    <dgm:cxn modelId="{FE00DA2E-4F2C-4297-AD6C-2F71010EF5DC}" srcId="{E9C8A65C-E0E8-4B1C-9AB5-BE5E687B4E83}" destId="{CECC4652-1494-4D2E-AC59-3BBC846683EF}" srcOrd="2" destOrd="0" parTransId="{8D8F8FC4-674E-4BEB-B344-A401C2A44CD0}" sibTransId="{6D530F34-16B8-451C-83D2-043CDCF79A23}"/>
    <dgm:cxn modelId="{34A3CF31-0201-B846-BC0F-7E2A823F01C5}" type="presOf" srcId="{CECC4652-1494-4D2E-AC59-3BBC846683EF}" destId="{097D9257-9E88-5047-A4B8-3163069B52F8}" srcOrd="1" destOrd="0" presId="urn:microsoft.com/office/officeart/2005/8/layout/list1"/>
    <dgm:cxn modelId="{E0201D35-2DD6-FC4A-8D38-2174B31E0847}" type="presOf" srcId="{1306FA8C-AC5F-4FBF-AA4E-1CDC2ACD48EE}" destId="{06FA42E5-B277-4043-92A9-974799F0FD66}" srcOrd="1" destOrd="0" presId="urn:microsoft.com/office/officeart/2005/8/layout/list1"/>
    <dgm:cxn modelId="{E0E86A39-AE55-AF4E-B256-944F5364B292}" type="presOf" srcId="{6865509D-3D8A-4384-B833-B8CBA6800962}" destId="{19559085-54CD-AC4E-BAEF-6705DE788F57}" srcOrd="1" destOrd="0" presId="urn:microsoft.com/office/officeart/2005/8/layout/list1"/>
    <dgm:cxn modelId="{EAA04F4D-00E3-C740-B221-CD28CFC810B2}" type="presOf" srcId="{FC22B0F5-E53A-4F10-ADC2-DA0599881C10}" destId="{3BCD39D5-2B37-D643-BF1B-13350DE2D940}" srcOrd="0" destOrd="0" presId="urn:microsoft.com/office/officeart/2005/8/layout/list1"/>
    <dgm:cxn modelId="{98CC1E51-4828-4544-803E-BD7B935EB9EA}" type="presOf" srcId="{D758E597-27EB-457F-94A2-EEF3EAFAFA14}" destId="{037B5007-C19D-0B4D-BE23-252D27A73DC1}" srcOrd="0" destOrd="0" presId="urn:microsoft.com/office/officeart/2005/8/layout/list1"/>
    <dgm:cxn modelId="{F48C5352-B46F-1241-8BB7-98EBD9FFD6B3}" type="presOf" srcId="{CECC4652-1494-4D2E-AC59-3BBC846683EF}" destId="{80C75F89-2371-FC4B-A358-78B89AA39D95}" srcOrd="0" destOrd="0" presId="urn:microsoft.com/office/officeart/2005/8/layout/list1"/>
    <dgm:cxn modelId="{C374A07B-49ED-41C3-9BB2-11D8F1C56E09}" srcId="{E9C8A65C-E0E8-4B1C-9AB5-BE5E687B4E83}" destId="{398E6CC7-8A0D-4954-BB43-AF0B2CACFD97}" srcOrd="4" destOrd="0" parTransId="{E1997D06-A4A2-4313-83AE-16BEAEBCC2EF}" sibTransId="{85E62966-82D3-432B-A4A8-31E8B97CF23C}"/>
    <dgm:cxn modelId="{3DA02486-516D-934A-A4AB-C523759EC94F}" type="presOf" srcId="{FC22B0F5-E53A-4F10-ADC2-DA0599881C10}" destId="{28121DC1-E185-CB4B-80CC-97FB163CB8DF}" srcOrd="1" destOrd="0" presId="urn:microsoft.com/office/officeart/2005/8/layout/list1"/>
    <dgm:cxn modelId="{17C8D2B4-BCFB-BB47-BFA4-271E410ADA49}" type="presOf" srcId="{E9C8A65C-E0E8-4B1C-9AB5-BE5E687B4E83}" destId="{7298FAC8-86F4-7D40-B866-A7A4FD79A151}" srcOrd="0" destOrd="0" presId="urn:microsoft.com/office/officeart/2005/8/layout/list1"/>
    <dgm:cxn modelId="{4311D2B8-0592-D04E-B38D-EC7BB473FA6B}" type="presOf" srcId="{1306FA8C-AC5F-4FBF-AA4E-1CDC2ACD48EE}" destId="{B7BAEF80-22BA-D14D-8537-0B73A16DB868}" srcOrd="0" destOrd="0" presId="urn:microsoft.com/office/officeart/2005/8/layout/list1"/>
    <dgm:cxn modelId="{FB5548B9-A03A-438F-85D9-6AA6E9394112}" srcId="{E9C8A65C-E0E8-4B1C-9AB5-BE5E687B4E83}" destId="{FC22B0F5-E53A-4F10-ADC2-DA0599881C10}" srcOrd="0" destOrd="0" parTransId="{91410F78-1089-45F8-9180-CCE45BA921B4}" sibTransId="{9F5AF737-A7BC-4297-AA02-A218528A4C09}"/>
    <dgm:cxn modelId="{28E196D3-B6AE-4C0A-92FF-E2A5EDC2DF84}" srcId="{E9C8A65C-E0E8-4B1C-9AB5-BE5E687B4E83}" destId="{D758E597-27EB-457F-94A2-EEF3EAFAFA14}" srcOrd="3" destOrd="0" parTransId="{C2069318-2CFD-4E30-B4E2-994DD4C878D5}" sibTransId="{D55A6EB5-57CC-44A5-B538-E071B5C67676}"/>
    <dgm:cxn modelId="{EB8B35DA-DAA6-4AF5-9B32-7F043ED1DCD0}" srcId="{E9C8A65C-E0E8-4B1C-9AB5-BE5E687B4E83}" destId="{1306FA8C-AC5F-4FBF-AA4E-1CDC2ACD48EE}" srcOrd="5" destOrd="0" parTransId="{993210A2-FE78-490E-ACD0-4C51CB9B873F}" sibTransId="{7EFB752F-FED2-44B2-935D-F03A420CF37E}"/>
    <dgm:cxn modelId="{8FA72AE0-8239-F749-9297-69B59DF96B8E}" type="presOf" srcId="{398E6CC7-8A0D-4954-BB43-AF0B2CACFD97}" destId="{9BDA3ADE-0B98-8D4F-9C1C-612F99B6EF84}" srcOrd="1" destOrd="0" presId="urn:microsoft.com/office/officeart/2005/8/layout/list1"/>
    <dgm:cxn modelId="{B85899E9-1B5A-3545-B3AF-14CDFD102692}" type="presOf" srcId="{6865509D-3D8A-4384-B833-B8CBA6800962}" destId="{88E61CE9-AE89-E74F-89FB-7CCA6C3EB384}" srcOrd="0" destOrd="0" presId="urn:microsoft.com/office/officeart/2005/8/layout/list1"/>
    <dgm:cxn modelId="{A2CC2CFC-219D-4C77-A5EE-E139BD7639E3}" srcId="{E9C8A65C-E0E8-4B1C-9AB5-BE5E687B4E83}" destId="{6865509D-3D8A-4384-B833-B8CBA6800962}" srcOrd="1" destOrd="0" parTransId="{69F1DDC9-D129-4C62-BA46-1C39E7ED7C59}" sibTransId="{028417AD-7F58-4D18-8B57-05B5F041C16F}"/>
    <dgm:cxn modelId="{9DFB2BF3-0C95-E844-8D93-E91B6986872A}" type="presParOf" srcId="{7298FAC8-86F4-7D40-B866-A7A4FD79A151}" destId="{92516A2F-9C07-D34A-BAEC-A67A24716E1A}" srcOrd="0" destOrd="0" presId="urn:microsoft.com/office/officeart/2005/8/layout/list1"/>
    <dgm:cxn modelId="{5A1822CC-4F0E-BE48-BAA3-A3FCDDDA06C1}" type="presParOf" srcId="{92516A2F-9C07-D34A-BAEC-A67A24716E1A}" destId="{3BCD39D5-2B37-D643-BF1B-13350DE2D940}" srcOrd="0" destOrd="0" presId="urn:microsoft.com/office/officeart/2005/8/layout/list1"/>
    <dgm:cxn modelId="{EECF061E-0D7A-A44F-81EB-9E074EA91C2C}" type="presParOf" srcId="{92516A2F-9C07-D34A-BAEC-A67A24716E1A}" destId="{28121DC1-E185-CB4B-80CC-97FB163CB8DF}" srcOrd="1" destOrd="0" presId="urn:microsoft.com/office/officeart/2005/8/layout/list1"/>
    <dgm:cxn modelId="{C4DB77B5-DF3A-8F45-A4BB-22AB9AC4C7F7}" type="presParOf" srcId="{7298FAC8-86F4-7D40-B866-A7A4FD79A151}" destId="{EBEA8F34-6995-9341-8847-F1081B4CBBA6}" srcOrd="1" destOrd="0" presId="urn:microsoft.com/office/officeart/2005/8/layout/list1"/>
    <dgm:cxn modelId="{B2C09240-0C68-6944-9D9E-47E519F36B7E}" type="presParOf" srcId="{7298FAC8-86F4-7D40-B866-A7A4FD79A151}" destId="{843AAF47-51DB-EB4F-827F-C51137A6FDF3}" srcOrd="2" destOrd="0" presId="urn:microsoft.com/office/officeart/2005/8/layout/list1"/>
    <dgm:cxn modelId="{6CA9309C-92A3-A041-9AD5-E02A70C555F3}" type="presParOf" srcId="{7298FAC8-86F4-7D40-B866-A7A4FD79A151}" destId="{FDB9298A-F293-4445-9DE0-CF0E9EC2C6E0}" srcOrd="3" destOrd="0" presId="urn:microsoft.com/office/officeart/2005/8/layout/list1"/>
    <dgm:cxn modelId="{0257D367-A58C-984C-B3D1-4172887855F9}" type="presParOf" srcId="{7298FAC8-86F4-7D40-B866-A7A4FD79A151}" destId="{44EC5951-6ED2-5D4E-8F69-44A472DFA43B}" srcOrd="4" destOrd="0" presId="urn:microsoft.com/office/officeart/2005/8/layout/list1"/>
    <dgm:cxn modelId="{53484688-F62F-F94B-9072-A65BF26D2B1E}" type="presParOf" srcId="{44EC5951-6ED2-5D4E-8F69-44A472DFA43B}" destId="{88E61CE9-AE89-E74F-89FB-7CCA6C3EB384}" srcOrd="0" destOrd="0" presId="urn:microsoft.com/office/officeart/2005/8/layout/list1"/>
    <dgm:cxn modelId="{FF70F56B-36E6-454A-AF2E-9D7105CEABBA}" type="presParOf" srcId="{44EC5951-6ED2-5D4E-8F69-44A472DFA43B}" destId="{19559085-54CD-AC4E-BAEF-6705DE788F57}" srcOrd="1" destOrd="0" presId="urn:microsoft.com/office/officeart/2005/8/layout/list1"/>
    <dgm:cxn modelId="{22CCB6B9-8EF1-A147-9D97-3C0BE7C70D18}" type="presParOf" srcId="{7298FAC8-86F4-7D40-B866-A7A4FD79A151}" destId="{2525379C-CA9E-9A4A-9F22-F1E886874ADD}" srcOrd="5" destOrd="0" presId="urn:microsoft.com/office/officeart/2005/8/layout/list1"/>
    <dgm:cxn modelId="{85616037-4263-C749-B794-D5CDAFC180D3}" type="presParOf" srcId="{7298FAC8-86F4-7D40-B866-A7A4FD79A151}" destId="{91D902D8-DAA4-6F43-8D78-B55F02F1AF9B}" srcOrd="6" destOrd="0" presId="urn:microsoft.com/office/officeart/2005/8/layout/list1"/>
    <dgm:cxn modelId="{EC532CD5-07A9-0B4E-9466-718BBD6AB40D}" type="presParOf" srcId="{7298FAC8-86F4-7D40-B866-A7A4FD79A151}" destId="{2EC3FA8B-4D67-1E4B-892F-0B3061E9A47D}" srcOrd="7" destOrd="0" presId="urn:microsoft.com/office/officeart/2005/8/layout/list1"/>
    <dgm:cxn modelId="{F8CD2D2D-8F63-144B-ACBB-2946AC221695}" type="presParOf" srcId="{7298FAC8-86F4-7D40-B866-A7A4FD79A151}" destId="{1342B365-33FA-C34C-AB91-713DA92E235D}" srcOrd="8" destOrd="0" presId="urn:microsoft.com/office/officeart/2005/8/layout/list1"/>
    <dgm:cxn modelId="{EF701ADD-66C6-9D44-8119-4C90387B0473}" type="presParOf" srcId="{1342B365-33FA-C34C-AB91-713DA92E235D}" destId="{80C75F89-2371-FC4B-A358-78B89AA39D95}" srcOrd="0" destOrd="0" presId="urn:microsoft.com/office/officeart/2005/8/layout/list1"/>
    <dgm:cxn modelId="{0A1F79C6-7264-A74F-929E-28954E064EF2}" type="presParOf" srcId="{1342B365-33FA-C34C-AB91-713DA92E235D}" destId="{097D9257-9E88-5047-A4B8-3163069B52F8}" srcOrd="1" destOrd="0" presId="urn:microsoft.com/office/officeart/2005/8/layout/list1"/>
    <dgm:cxn modelId="{45E816CF-40C6-7A49-84C5-3F8853D7CAE2}" type="presParOf" srcId="{7298FAC8-86F4-7D40-B866-A7A4FD79A151}" destId="{B0989678-9422-E64D-A4AA-65AFE531D539}" srcOrd="9" destOrd="0" presId="urn:microsoft.com/office/officeart/2005/8/layout/list1"/>
    <dgm:cxn modelId="{2435D989-45A0-0D45-84B7-84922BBE4556}" type="presParOf" srcId="{7298FAC8-86F4-7D40-B866-A7A4FD79A151}" destId="{99569406-21E8-504B-A99E-7999A7D7B8B1}" srcOrd="10" destOrd="0" presId="urn:microsoft.com/office/officeart/2005/8/layout/list1"/>
    <dgm:cxn modelId="{95FE4D36-52A3-1F4D-8FDD-F2DBD570386E}" type="presParOf" srcId="{7298FAC8-86F4-7D40-B866-A7A4FD79A151}" destId="{C651AD71-86CE-1B42-89B6-92364406FC88}" srcOrd="11" destOrd="0" presId="urn:microsoft.com/office/officeart/2005/8/layout/list1"/>
    <dgm:cxn modelId="{6C06A08B-85F0-3443-8458-C1AB849105DA}" type="presParOf" srcId="{7298FAC8-86F4-7D40-B866-A7A4FD79A151}" destId="{239C72E9-4D5C-9145-9EA2-3B490724286D}" srcOrd="12" destOrd="0" presId="urn:microsoft.com/office/officeart/2005/8/layout/list1"/>
    <dgm:cxn modelId="{37758E67-4BA7-E541-BE06-061C148B0AEC}" type="presParOf" srcId="{239C72E9-4D5C-9145-9EA2-3B490724286D}" destId="{037B5007-C19D-0B4D-BE23-252D27A73DC1}" srcOrd="0" destOrd="0" presId="urn:microsoft.com/office/officeart/2005/8/layout/list1"/>
    <dgm:cxn modelId="{45923992-9FE2-EC4F-87BE-BFF720CC418D}" type="presParOf" srcId="{239C72E9-4D5C-9145-9EA2-3B490724286D}" destId="{A4F11B9E-7A50-7E4B-9620-612965A5AFE4}" srcOrd="1" destOrd="0" presId="urn:microsoft.com/office/officeart/2005/8/layout/list1"/>
    <dgm:cxn modelId="{640C1C06-CCAB-8647-A94F-E2C09FBC9D4A}" type="presParOf" srcId="{7298FAC8-86F4-7D40-B866-A7A4FD79A151}" destId="{C53A8CAC-654F-3B40-BCB9-720850BB4133}" srcOrd="13" destOrd="0" presId="urn:microsoft.com/office/officeart/2005/8/layout/list1"/>
    <dgm:cxn modelId="{D6267056-98C1-B448-B8DC-C8FA351B6455}" type="presParOf" srcId="{7298FAC8-86F4-7D40-B866-A7A4FD79A151}" destId="{932C87A4-4A07-AC41-A2B5-A6B4DF45DC29}" srcOrd="14" destOrd="0" presId="urn:microsoft.com/office/officeart/2005/8/layout/list1"/>
    <dgm:cxn modelId="{63AA301E-E526-7040-A505-19646010FEAE}" type="presParOf" srcId="{7298FAC8-86F4-7D40-B866-A7A4FD79A151}" destId="{39011D40-E8A3-EA44-B40C-ECFFDE9D46E8}" srcOrd="15" destOrd="0" presId="urn:microsoft.com/office/officeart/2005/8/layout/list1"/>
    <dgm:cxn modelId="{0C9B4765-F9D8-1C4E-8797-2EB38572A468}" type="presParOf" srcId="{7298FAC8-86F4-7D40-B866-A7A4FD79A151}" destId="{AE5E0A30-94BF-8A4A-98DF-C95DE197BB37}" srcOrd="16" destOrd="0" presId="urn:microsoft.com/office/officeart/2005/8/layout/list1"/>
    <dgm:cxn modelId="{A42F8741-DEDC-6A40-A0C8-D7B3BF24BC2B}" type="presParOf" srcId="{AE5E0A30-94BF-8A4A-98DF-C95DE197BB37}" destId="{526AA85E-441F-2943-B292-DCCF733A9E26}" srcOrd="0" destOrd="0" presId="urn:microsoft.com/office/officeart/2005/8/layout/list1"/>
    <dgm:cxn modelId="{7EC09331-C501-8849-BB0E-4167F5FE264B}" type="presParOf" srcId="{AE5E0A30-94BF-8A4A-98DF-C95DE197BB37}" destId="{9BDA3ADE-0B98-8D4F-9C1C-612F99B6EF84}" srcOrd="1" destOrd="0" presId="urn:microsoft.com/office/officeart/2005/8/layout/list1"/>
    <dgm:cxn modelId="{AB545430-AD7F-1641-8457-7D6E5ECC78E3}" type="presParOf" srcId="{7298FAC8-86F4-7D40-B866-A7A4FD79A151}" destId="{2984EDB1-66BC-1445-9E29-AD5D47182477}" srcOrd="17" destOrd="0" presId="urn:microsoft.com/office/officeart/2005/8/layout/list1"/>
    <dgm:cxn modelId="{F4A95272-9796-F145-BE86-CD8EED392CDC}" type="presParOf" srcId="{7298FAC8-86F4-7D40-B866-A7A4FD79A151}" destId="{8B9E6B7C-6925-1442-AFA4-916C51A05DF7}" srcOrd="18" destOrd="0" presId="urn:microsoft.com/office/officeart/2005/8/layout/list1"/>
    <dgm:cxn modelId="{99304926-8C21-F645-8BF5-405CB8BDE5E7}" type="presParOf" srcId="{7298FAC8-86F4-7D40-B866-A7A4FD79A151}" destId="{3194E8A4-5E08-1C45-9217-08D449CF412F}" srcOrd="19" destOrd="0" presId="urn:microsoft.com/office/officeart/2005/8/layout/list1"/>
    <dgm:cxn modelId="{70AD9050-A444-C943-A872-8C7179083A3F}" type="presParOf" srcId="{7298FAC8-86F4-7D40-B866-A7A4FD79A151}" destId="{48671006-9EB5-8942-BAEA-20BB7D705D58}" srcOrd="20" destOrd="0" presId="urn:microsoft.com/office/officeart/2005/8/layout/list1"/>
    <dgm:cxn modelId="{8FC3DB58-4291-1544-BDA9-ABA9C2FFED1B}" type="presParOf" srcId="{48671006-9EB5-8942-BAEA-20BB7D705D58}" destId="{B7BAEF80-22BA-D14D-8537-0B73A16DB868}" srcOrd="0" destOrd="0" presId="urn:microsoft.com/office/officeart/2005/8/layout/list1"/>
    <dgm:cxn modelId="{2C5DF6F8-134B-F343-AFA6-B7490F7CCD41}" type="presParOf" srcId="{48671006-9EB5-8942-BAEA-20BB7D705D58}" destId="{06FA42E5-B277-4043-92A9-974799F0FD66}" srcOrd="1" destOrd="0" presId="urn:microsoft.com/office/officeart/2005/8/layout/list1"/>
    <dgm:cxn modelId="{0E6B8C3E-B705-F844-B3E7-C0559888F9C1}" type="presParOf" srcId="{7298FAC8-86F4-7D40-B866-A7A4FD79A151}" destId="{40E5601E-E968-B64D-9509-966C946CE28B}" srcOrd="21" destOrd="0" presId="urn:microsoft.com/office/officeart/2005/8/layout/list1"/>
    <dgm:cxn modelId="{C499CE8D-742D-2D4B-9B1F-3E994B92AD9E}" type="presParOf" srcId="{7298FAC8-86F4-7D40-B866-A7A4FD79A151}" destId="{0CC18C75-1F16-A249-83C5-D230E21FFAC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23EBD-2769-409E-952D-1733B01EB3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7D836C-5D57-4205-A4A4-4E3E9498B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and storing account details of all users.</a:t>
          </a:r>
        </a:p>
      </dgm:t>
    </dgm:pt>
    <dgm:pt modelId="{A03B9C05-A37D-4CAD-8F52-C953BC9D297C}" type="parTrans" cxnId="{1A492CC0-1CBD-4F48-8CFA-1B607C67F80A}">
      <dgm:prSet/>
      <dgm:spPr/>
      <dgm:t>
        <a:bodyPr/>
        <a:lstStyle/>
        <a:p>
          <a:endParaRPr lang="en-US"/>
        </a:p>
      </dgm:t>
    </dgm:pt>
    <dgm:pt modelId="{F7CC5608-CE2B-43F1-BF6F-9872F023A575}" type="sibTrans" cxnId="{1A492CC0-1CBD-4F48-8CFA-1B607C67F8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28061-49F2-4D9C-99E2-5B3E85310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system that consists of all the movie theater screenings from which customers can book tickets in a theater from list of many theaters in one place.</a:t>
          </a:r>
        </a:p>
      </dgm:t>
    </dgm:pt>
    <dgm:pt modelId="{C59C0856-AFAE-4221-8D0E-8CA346FFC79C}" type="parTrans" cxnId="{7CB68080-8E09-467B-9185-0E2CFE925F12}">
      <dgm:prSet/>
      <dgm:spPr/>
      <dgm:t>
        <a:bodyPr/>
        <a:lstStyle/>
        <a:p>
          <a:endParaRPr lang="en-US"/>
        </a:p>
      </dgm:t>
    </dgm:pt>
    <dgm:pt modelId="{ED56528F-6ECC-4D46-9953-5CBF58CFB735}" type="sibTrans" cxnId="{7CB68080-8E09-467B-9185-0E2CFE925F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404BB8-EC25-40D6-AA23-A55829323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data to determine the frequency to air shows depending upon how fast the past tickets get booked. </a:t>
          </a:r>
        </a:p>
      </dgm:t>
    </dgm:pt>
    <dgm:pt modelId="{DC8DBD24-C6F8-4A04-9350-782F0B1443B3}" type="parTrans" cxnId="{E33ADCC0-43A1-4B11-B362-EED7454F9183}">
      <dgm:prSet/>
      <dgm:spPr/>
      <dgm:t>
        <a:bodyPr/>
        <a:lstStyle/>
        <a:p>
          <a:endParaRPr lang="en-US"/>
        </a:p>
      </dgm:t>
    </dgm:pt>
    <dgm:pt modelId="{9EBFC509-EB29-4F04-8136-049D03418AC7}" type="sibTrans" cxnId="{E33ADCC0-43A1-4B11-B362-EED7454F91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39CADA-C984-488A-9B6E-0D744E27743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Providing discounts to student accounts and to premium customers to use the platform more frequently. </a:t>
          </a:r>
        </a:p>
      </dgm:t>
    </dgm:pt>
    <dgm:pt modelId="{6025907C-2F9B-40C5-BEF8-66F8FD57DEE2}" type="parTrans" cxnId="{3D615470-6DAD-4D15-8FED-593A9EA0B8A8}">
      <dgm:prSet/>
      <dgm:spPr/>
      <dgm:t>
        <a:bodyPr/>
        <a:lstStyle/>
        <a:p>
          <a:endParaRPr lang="en-US"/>
        </a:p>
      </dgm:t>
    </dgm:pt>
    <dgm:pt modelId="{F2166F2E-744D-4865-ABAD-2B2B6D720BD5}" type="sibTrans" cxnId="{3D615470-6DAD-4D15-8FED-593A9EA0B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89BA57-3191-4829-B955-854C92853B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Displaying seating (lower seats, middle seats, balcony, etc.) and pricing information of a particular theatre. </a:t>
          </a:r>
        </a:p>
      </dgm:t>
    </dgm:pt>
    <dgm:pt modelId="{55847F47-58F6-4BE3-B647-235E960552CA}" type="parTrans" cxnId="{CEEE2D35-BCC1-4DA7-8112-47E445A81546}">
      <dgm:prSet/>
      <dgm:spPr/>
      <dgm:t>
        <a:bodyPr/>
        <a:lstStyle/>
        <a:p>
          <a:endParaRPr lang="en-US"/>
        </a:p>
      </dgm:t>
    </dgm:pt>
    <dgm:pt modelId="{F89A7591-D0B3-4D93-9682-C5F8B1E8A9C6}" type="sibTrans" cxnId="{CEEE2D35-BCC1-4DA7-8112-47E445A815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3043B-6AE7-474D-A856-ABAD49108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customer complaints. </a:t>
          </a:r>
        </a:p>
      </dgm:t>
    </dgm:pt>
    <dgm:pt modelId="{0AD0C713-E8F1-4A46-B401-7300884BA092}" type="parTrans" cxnId="{31244834-3682-4E84-8631-75CA979DB375}">
      <dgm:prSet/>
      <dgm:spPr/>
      <dgm:t>
        <a:bodyPr/>
        <a:lstStyle/>
        <a:p>
          <a:endParaRPr lang="en-US"/>
        </a:p>
      </dgm:t>
    </dgm:pt>
    <dgm:pt modelId="{DCB20070-7796-4A21-963B-BE9FEF461536}" type="sibTrans" cxnId="{31244834-3682-4E84-8631-75CA979DB3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016349-18E9-4816-BA19-816BF808C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 and review for the movie by each customer. </a:t>
          </a:r>
        </a:p>
      </dgm:t>
    </dgm:pt>
    <dgm:pt modelId="{AAB19AC5-DB8F-47E4-95B9-08D08AF96092}" type="parTrans" cxnId="{292BF04B-50C0-4357-8140-98D1C83555A9}">
      <dgm:prSet/>
      <dgm:spPr/>
      <dgm:t>
        <a:bodyPr/>
        <a:lstStyle/>
        <a:p>
          <a:endParaRPr lang="en-US"/>
        </a:p>
      </dgm:t>
    </dgm:pt>
    <dgm:pt modelId="{734648A9-ABFE-4382-A074-C58541DC0525}" type="sibTrans" cxnId="{292BF04B-50C0-4357-8140-98D1C83555A9}">
      <dgm:prSet/>
      <dgm:spPr/>
      <dgm:t>
        <a:bodyPr/>
        <a:lstStyle/>
        <a:p>
          <a:endParaRPr lang="en-US"/>
        </a:p>
      </dgm:t>
    </dgm:pt>
    <dgm:pt modelId="{A699F2F4-0946-4AF5-B4A3-12419C23AE98}" type="pres">
      <dgm:prSet presAssocID="{C1523EBD-2769-409E-952D-1733B01EB368}" presName="root" presStyleCnt="0">
        <dgm:presLayoutVars>
          <dgm:dir/>
          <dgm:resizeHandles val="exact"/>
        </dgm:presLayoutVars>
      </dgm:prSet>
      <dgm:spPr/>
    </dgm:pt>
    <dgm:pt modelId="{0A3DB164-9285-4783-A303-3E3307903F23}" type="pres">
      <dgm:prSet presAssocID="{C1523EBD-2769-409E-952D-1733B01EB368}" presName="container" presStyleCnt="0">
        <dgm:presLayoutVars>
          <dgm:dir/>
          <dgm:resizeHandles val="exact"/>
        </dgm:presLayoutVars>
      </dgm:prSet>
      <dgm:spPr/>
    </dgm:pt>
    <dgm:pt modelId="{EE8BD95C-CBC3-4D42-BF5D-3CC0FDB928B8}" type="pres">
      <dgm:prSet presAssocID="{F07D836C-5D57-4205-A4A4-4E3E9498BE94}" presName="compNode" presStyleCnt="0"/>
      <dgm:spPr/>
    </dgm:pt>
    <dgm:pt modelId="{FEB6909E-2404-4CE5-83CF-5BC61320F61E}" type="pres">
      <dgm:prSet presAssocID="{F07D836C-5D57-4205-A4A4-4E3E9498BE94}" presName="iconBgRect" presStyleLbl="bgShp" presStyleIdx="0" presStyleCnt="7"/>
      <dgm:spPr/>
    </dgm:pt>
    <dgm:pt modelId="{C15EC667-4511-42C6-9028-E907BD4D09A6}" type="pres">
      <dgm:prSet presAssocID="{F07D836C-5D57-4205-A4A4-4E3E9498BE9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5D84ED9-5891-49FF-8190-0221B577B74F}" type="pres">
      <dgm:prSet presAssocID="{F07D836C-5D57-4205-A4A4-4E3E9498BE94}" presName="spaceRect" presStyleCnt="0"/>
      <dgm:spPr/>
    </dgm:pt>
    <dgm:pt modelId="{AF2CF15A-A8B4-409B-94A4-48EAA9593218}" type="pres">
      <dgm:prSet presAssocID="{F07D836C-5D57-4205-A4A4-4E3E9498BE94}" presName="textRect" presStyleLbl="revTx" presStyleIdx="0" presStyleCnt="7">
        <dgm:presLayoutVars>
          <dgm:chMax val="1"/>
          <dgm:chPref val="1"/>
        </dgm:presLayoutVars>
      </dgm:prSet>
      <dgm:spPr/>
    </dgm:pt>
    <dgm:pt modelId="{C2613602-DF4D-4F8E-A2B8-40A0D04CE99E}" type="pres">
      <dgm:prSet presAssocID="{F7CC5608-CE2B-43F1-BF6F-9872F023A575}" presName="sibTrans" presStyleLbl="sibTrans2D1" presStyleIdx="0" presStyleCnt="0"/>
      <dgm:spPr/>
    </dgm:pt>
    <dgm:pt modelId="{3F54E790-6725-4F15-B1A8-6959E5A6FB53}" type="pres">
      <dgm:prSet presAssocID="{2DC28061-49F2-4D9C-99E2-5B3E85310A6E}" presName="compNode" presStyleCnt="0"/>
      <dgm:spPr/>
    </dgm:pt>
    <dgm:pt modelId="{8EB94D7D-E03E-4F9E-B015-95982503D623}" type="pres">
      <dgm:prSet presAssocID="{2DC28061-49F2-4D9C-99E2-5B3E85310A6E}" presName="iconBgRect" presStyleLbl="bgShp" presStyleIdx="1" presStyleCnt="7" custLinFactNeighborX="-2475" custLinFactNeighborY="91552"/>
      <dgm:spPr/>
    </dgm:pt>
    <dgm:pt modelId="{519DF99F-DBA3-4973-8E31-EB92BFF0B137}" type="pres">
      <dgm:prSet presAssocID="{2DC28061-49F2-4D9C-99E2-5B3E85310A6E}" presName="iconRect" presStyleLbl="node1" presStyleIdx="1" presStyleCnt="7" custLinFactY="57850" custLinFactNeighborX="-426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45714E1D-83D8-4C27-A3D2-241434977862}" type="pres">
      <dgm:prSet presAssocID="{2DC28061-49F2-4D9C-99E2-5B3E85310A6E}" presName="spaceRect" presStyleCnt="0"/>
      <dgm:spPr/>
    </dgm:pt>
    <dgm:pt modelId="{38E3D02A-0DE8-4E2A-8B24-A94A3A2BAE91}" type="pres">
      <dgm:prSet presAssocID="{2DC28061-49F2-4D9C-99E2-5B3E85310A6E}" presName="textRect" presStyleLbl="revTx" presStyleIdx="1" presStyleCnt="7" custLinFactNeighborX="1050" custLinFactNeighborY="91553">
        <dgm:presLayoutVars>
          <dgm:chMax val="1"/>
          <dgm:chPref val="1"/>
        </dgm:presLayoutVars>
      </dgm:prSet>
      <dgm:spPr/>
    </dgm:pt>
    <dgm:pt modelId="{14CE9B89-1FC7-41EF-9A94-B390BD865061}" type="pres">
      <dgm:prSet presAssocID="{ED56528F-6ECC-4D46-9953-5CBF58CFB735}" presName="sibTrans" presStyleLbl="sibTrans2D1" presStyleIdx="0" presStyleCnt="0"/>
      <dgm:spPr/>
    </dgm:pt>
    <dgm:pt modelId="{30A21F5E-00EC-46DD-B976-F23265D8340F}" type="pres">
      <dgm:prSet presAssocID="{8D404BB8-EC25-40D6-AA23-A55829323F14}" presName="compNode" presStyleCnt="0"/>
      <dgm:spPr/>
    </dgm:pt>
    <dgm:pt modelId="{A7412DBC-244A-492E-A397-5A19B3DD338E}" type="pres">
      <dgm:prSet presAssocID="{8D404BB8-EC25-40D6-AA23-A55829323F14}" presName="iconBgRect" presStyleLbl="bgShp" presStyleIdx="2" presStyleCnt="7"/>
      <dgm:spPr/>
    </dgm:pt>
    <dgm:pt modelId="{328DFCA5-6520-4E04-8A17-46FB4E872C32}" type="pres">
      <dgm:prSet presAssocID="{8D404BB8-EC25-40D6-AA23-A55829323F1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F22F6169-5BBA-4AAC-AE2F-6B5B7BFB970B}" type="pres">
      <dgm:prSet presAssocID="{8D404BB8-EC25-40D6-AA23-A55829323F14}" presName="spaceRect" presStyleCnt="0"/>
      <dgm:spPr/>
    </dgm:pt>
    <dgm:pt modelId="{D962ECD8-39AF-42FE-8E30-8E72606405B4}" type="pres">
      <dgm:prSet presAssocID="{8D404BB8-EC25-40D6-AA23-A55829323F14}" presName="textRect" presStyleLbl="revTx" presStyleIdx="2" presStyleCnt="7">
        <dgm:presLayoutVars>
          <dgm:chMax val="1"/>
          <dgm:chPref val="1"/>
        </dgm:presLayoutVars>
      </dgm:prSet>
      <dgm:spPr/>
    </dgm:pt>
    <dgm:pt modelId="{5CFE8122-3351-4557-93E8-1BB31953F400}" type="pres">
      <dgm:prSet presAssocID="{9EBFC509-EB29-4F04-8136-049D03418AC7}" presName="sibTrans" presStyleLbl="sibTrans2D1" presStyleIdx="0" presStyleCnt="0"/>
      <dgm:spPr/>
    </dgm:pt>
    <dgm:pt modelId="{D2AC2461-CC74-4097-95CE-8247D47CD26E}" type="pres">
      <dgm:prSet presAssocID="{DA39CADA-C984-488A-9B6E-0D744E277433}" presName="compNode" presStyleCnt="0"/>
      <dgm:spPr/>
    </dgm:pt>
    <dgm:pt modelId="{FB2CE155-A593-4E19-A97F-E00CDDB066C0}" type="pres">
      <dgm:prSet presAssocID="{DA39CADA-C984-488A-9B6E-0D744E277433}" presName="iconBgRect" presStyleLbl="bgShp" presStyleIdx="3" presStyleCnt="7" custLinFactY="41062" custLinFactNeighborX="-4949" custLinFactNeighborY="100000"/>
      <dgm:spPr/>
    </dgm:pt>
    <dgm:pt modelId="{C103BCD0-81B6-483D-9366-EEFF31C50531}" type="pres">
      <dgm:prSet presAssocID="{DA39CADA-C984-488A-9B6E-0D744E277433}" presName="iconRect" presStyleLbl="node1" presStyleIdx="3" presStyleCnt="7" custLinFactY="100000" custLinFactNeighborX="-8534" custLinFactNeighborY="1432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5BA34E-C6E9-41B7-8A0D-FC98943393DE}" type="pres">
      <dgm:prSet presAssocID="{DA39CADA-C984-488A-9B6E-0D744E277433}" presName="spaceRect" presStyleCnt="0"/>
      <dgm:spPr/>
    </dgm:pt>
    <dgm:pt modelId="{026CF1C5-B966-4F09-8E62-D8A6BD51E565}" type="pres">
      <dgm:prSet presAssocID="{DA39CADA-C984-488A-9B6E-0D744E277433}" presName="textRect" presStyleLbl="revTx" presStyleIdx="3" presStyleCnt="7" custLinFactY="22494" custLinFactNeighborX="-1050" custLinFactNeighborY="100000">
        <dgm:presLayoutVars>
          <dgm:chMax val="1"/>
          <dgm:chPref val="1"/>
        </dgm:presLayoutVars>
      </dgm:prSet>
      <dgm:spPr/>
    </dgm:pt>
    <dgm:pt modelId="{39BC2730-4071-4115-97EC-249199AB9B9A}" type="pres">
      <dgm:prSet presAssocID="{F2166F2E-744D-4865-ABAD-2B2B6D720BD5}" presName="sibTrans" presStyleLbl="sibTrans2D1" presStyleIdx="0" presStyleCnt="0"/>
      <dgm:spPr/>
    </dgm:pt>
    <dgm:pt modelId="{F462D5DB-6DB9-4A91-9988-6ADEF32A23AC}" type="pres">
      <dgm:prSet presAssocID="{FF89BA57-3191-4829-B955-854C92853B5B}" presName="compNode" presStyleCnt="0"/>
      <dgm:spPr/>
    </dgm:pt>
    <dgm:pt modelId="{B1012DF6-7972-418E-A085-E08911DD62C6}" type="pres">
      <dgm:prSet presAssocID="{FF89BA57-3191-4829-B955-854C92853B5B}" presName="iconBgRect" presStyleLbl="bgShp" presStyleIdx="4" presStyleCnt="7"/>
      <dgm:spPr/>
    </dgm:pt>
    <dgm:pt modelId="{39A8E7C1-49AF-45E6-BC94-17EA4E2F2D59}" type="pres">
      <dgm:prSet presAssocID="{FF89BA57-3191-4829-B955-854C92853B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B72D9E8B-38E5-4094-81BA-11CCD91A30F2}" type="pres">
      <dgm:prSet presAssocID="{FF89BA57-3191-4829-B955-854C92853B5B}" presName="spaceRect" presStyleCnt="0"/>
      <dgm:spPr/>
    </dgm:pt>
    <dgm:pt modelId="{A533EAD2-2DD9-463A-9E1E-CAE8CA45C078}" type="pres">
      <dgm:prSet presAssocID="{FF89BA57-3191-4829-B955-854C92853B5B}" presName="textRect" presStyleLbl="revTx" presStyleIdx="4" presStyleCnt="7">
        <dgm:presLayoutVars>
          <dgm:chMax val="1"/>
          <dgm:chPref val="1"/>
        </dgm:presLayoutVars>
      </dgm:prSet>
      <dgm:spPr/>
    </dgm:pt>
    <dgm:pt modelId="{4FE8A01B-AEAB-4ED3-BCE4-D0D585ED158C}" type="pres">
      <dgm:prSet presAssocID="{F89A7591-D0B3-4D93-9682-C5F8B1E8A9C6}" presName="sibTrans" presStyleLbl="sibTrans2D1" presStyleIdx="0" presStyleCnt="0"/>
      <dgm:spPr/>
    </dgm:pt>
    <dgm:pt modelId="{5304B7C0-4D02-45F8-98E8-BD0ADD1903F5}" type="pres">
      <dgm:prSet presAssocID="{08A3043B-6AE7-474D-A856-ABAD49108F1F}" presName="compNode" presStyleCnt="0"/>
      <dgm:spPr/>
    </dgm:pt>
    <dgm:pt modelId="{8EF5F075-AFBD-4A01-84BB-1FE0E754E830}" type="pres">
      <dgm:prSet presAssocID="{08A3043B-6AE7-474D-A856-ABAD49108F1F}" presName="iconBgRect" presStyleLbl="bgShp" presStyleIdx="5" presStyleCnt="7" custLinFactY="26213" custLinFactNeighborY="100000"/>
      <dgm:spPr/>
    </dgm:pt>
    <dgm:pt modelId="{22CE9DC4-737C-48CE-85E3-2041B8E39FA5}" type="pres">
      <dgm:prSet presAssocID="{08A3043B-6AE7-474D-A856-ABAD49108F1F}" presName="iconRect" presStyleLbl="node1" presStyleIdx="5" presStyleCnt="7" custLinFactY="100000" custLinFactNeighborY="11334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6D25996-404D-4BA4-8853-E35D2722F564}" type="pres">
      <dgm:prSet presAssocID="{08A3043B-6AE7-474D-A856-ABAD49108F1F}" presName="spaceRect" presStyleCnt="0"/>
      <dgm:spPr/>
    </dgm:pt>
    <dgm:pt modelId="{E551D7BF-EEA7-4C25-80F9-0D96F7FA8744}" type="pres">
      <dgm:prSet presAssocID="{08A3043B-6AE7-474D-A856-ABAD49108F1F}" presName="textRect" presStyleLbl="revTx" presStyleIdx="5" presStyleCnt="7" custLinFactY="16314" custLinFactNeighborY="100000">
        <dgm:presLayoutVars>
          <dgm:chMax val="1"/>
          <dgm:chPref val="1"/>
        </dgm:presLayoutVars>
      </dgm:prSet>
      <dgm:spPr/>
    </dgm:pt>
    <dgm:pt modelId="{BFED0CF8-27D3-44D0-956C-85FEBBD00ECB}" type="pres">
      <dgm:prSet presAssocID="{DCB20070-7796-4A21-963B-BE9FEF461536}" presName="sibTrans" presStyleLbl="sibTrans2D1" presStyleIdx="0" presStyleCnt="0"/>
      <dgm:spPr/>
    </dgm:pt>
    <dgm:pt modelId="{92AB827C-1EC0-46B5-8D8E-9E93BE7B7CD9}" type="pres">
      <dgm:prSet presAssocID="{F5016349-18E9-4816-BA19-816BF808CA06}" presName="compNode" presStyleCnt="0"/>
      <dgm:spPr/>
    </dgm:pt>
    <dgm:pt modelId="{AA15FD5E-246C-4602-9737-E6271DF37A0F}" type="pres">
      <dgm:prSet presAssocID="{F5016349-18E9-4816-BA19-816BF808CA06}" presName="iconBgRect" presStyleLbl="bgShp" presStyleIdx="6" presStyleCnt="7"/>
      <dgm:spPr/>
    </dgm:pt>
    <dgm:pt modelId="{8AE949CD-E855-44FC-AB68-780EA517FA2C}" type="pres">
      <dgm:prSet presAssocID="{F5016349-18E9-4816-BA19-816BF808CA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1938C8C-8486-4FBC-9DF9-A144E4D017D3}" type="pres">
      <dgm:prSet presAssocID="{F5016349-18E9-4816-BA19-816BF808CA06}" presName="spaceRect" presStyleCnt="0"/>
      <dgm:spPr/>
    </dgm:pt>
    <dgm:pt modelId="{F099B78C-FD25-4DAB-AB2D-0D56AAECA53F}" type="pres">
      <dgm:prSet presAssocID="{F5016349-18E9-4816-BA19-816BF808CA0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A57750A-3737-F340-90FF-B3A32A8A2D05}" type="presOf" srcId="{F89A7591-D0B3-4D93-9682-C5F8B1E8A9C6}" destId="{4FE8A01B-AEAB-4ED3-BCE4-D0D585ED158C}" srcOrd="0" destOrd="0" presId="urn:microsoft.com/office/officeart/2018/2/layout/IconCircleList"/>
    <dgm:cxn modelId="{3A1F350D-3665-ED41-865A-275E00EAC895}" type="presOf" srcId="{08A3043B-6AE7-474D-A856-ABAD49108F1F}" destId="{E551D7BF-EEA7-4C25-80F9-0D96F7FA8744}" srcOrd="0" destOrd="0" presId="urn:microsoft.com/office/officeart/2018/2/layout/IconCircleList"/>
    <dgm:cxn modelId="{4AC4491D-E195-A042-91BB-19E7DB1C5551}" type="presOf" srcId="{C1523EBD-2769-409E-952D-1733B01EB368}" destId="{A699F2F4-0946-4AF5-B4A3-12419C23AE98}" srcOrd="0" destOrd="0" presId="urn:microsoft.com/office/officeart/2018/2/layout/IconCircleList"/>
    <dgm:cxn modelId="{E9DB0333-1A5D-3346-8BE8-23E5AF4B100C}" type="presOf" srcId="{8D404BB8-EC25-40D6-AA23-A55829323F14}" destId="{D962ECD8-39AF-42FE-8E30-8E72606405B4}" srcOrd="0" destOrd="0" presId="urn:microsoft.com/office/officeart/2018/2/layout/IconCircleList"/>
    <dgm:cxn modelId="{31244834-3682-4E84-8631-75CA979DB375}" srcId="{C1523EBD-2769-409E-952D-1733B01EB368}" destId="{08A3043B-6AE7-474D-A856-ABAD49108F1F}" srcOrd="5" destOrd="0" parTransId="{0AD0C713-E8F1-4A46-B401-7300884BA092}" sibTransId="{DCB20070-7796-4A21-963B-BE9FEF461536}"/>
    <dgm:cxn modelId="{CEEE2D35-BCC1-4DA7-8112-47E445A81546}" srcId="{C1523EBD-2769-409E-952D-1733B01EB368}" destId="{FF89BA57-3191-4829-B955-854C92853B5B}" srcOrd="4" destOrd="0" parTransId="{55847F47-58F6-4BE3-B647-235E960552CA}" sibTransId="{F89A7591-D0B3-4D93-9682-C5F8B1E8A9C6}"/>
    <dgm:cxn modelId="{120A653D-AE71-4C4E-8590-12F309262F10}" type="presOf" srcId="{DA39CADA-C984-488A-9B6E-0D744E277433}" destId="{026CF1C5-B966-4F09-8E62-D8A6BD51E565}" srcOrd="0" destOrd="0" presId="urn:microsoft.com/office/officeart/2018/2/layout/IconCircleList"/>
    <dgm:cxn modelId="{F55F145B-760D-4E48-B71B-1C6D881B5222}" type="presOf" srcId="{F2166F2E-744D-4865-ABAD-2B2B6D720BD5}" destId="{39BC2730-4071-4115-97EC-249199AB9B9A}" srcOrd="0" destOrd="0" presId="urn:microsoft.com/office/officeart/2018/2/layout/IconCircleList"/>
    <dgm:cxn modelId="{292BF04B-50C0-4357-8140-98D1C83555A9}" srcId="{C1523EBD-2769-409E-952D-1733B01EB368}" destId="{F5016349-18E9-4816-BA19-816BF808CA06}" srcOrd="6" destOrd="0" parTransId="{AAB19AC5-DB8F-47E4-95B9-08D08AF96092}" sibTransId="{734648A9-ABFE-4382-A074-C58541DC0525}"/>
    <dgm:cxn modelId="{59A7BD4C-5F42-6048-B49B-14D7B8D397BD}" type="presOf" srcId="{F07D836C-5D57-4205-A4A4-4E3E9498BE94}" destId="{AF2CF15A-A8B4-409B-94A4-48EAA9593218}" srcOrd="0" destOrd="0" presId="urn:microsoft.com/office/officeart/2018/2/layout/IconCircleList"/>
    <dgm:cxn modelId="{3D615470-6DAD-4D15-8FED-593A9EA0B8A8}" srcId="{C1523EBD-2769-409E-952D-1733B01EB368}" destId="{DA39CADA-C984-488A-9B6E-0D744E277433}" srcOrd="3" destOrd="0" parTransId="{6025907C-2F9B-40C5-BEF8-66F8FD57DEE2}" sibTransId="{F2166F2E-744D-4865-ABAD-2B2B6D720BD5}"/>
    <dgm:cxn modelId="{370B1E73-AEC5-2A4F-A392-35B78B78E4A4}" type="presOf" srcId="{2DC28061-49F2-4D9C-99E2-5B3E85310A6E}" destId="{38E3D02A-0DE8-4E2A-8B24-A94A3A2BAE91}" srcOrd="0" destOrd="0" presId="urn:microsoft.com/office/officeart/2018/2/layout/IconCircleList"/>
    <dgm:cxn modelId="{3E6B3873-3CA1-8C41-986E-34E66AE9F47D}" type="presOf" srcId="{F7CC5608-CE2B-43F1-BF6F-9872F023A575}" destId="{C2613602-DF4D-4F8E-A2B8-40A0D04CE99E}" srcOrd="0" destOrd="0" presId="urn:microsoft.com/office/officeart/2018/2/layout/IconCircleList"/>
    <dgm:cxn modelId="{7CB68080-8E09-467B-9185-0E2CFE925F12}" srcId="{C1523EBD-2769-409E-952D-1733B01EB368}" destId="{2DC28061-49F2-4D9C-99E2-5B3E85310A6E}" srcOrd="1" destOrd="0" parTransId="{C59C0856-AFAE-4221-8D0E-8CA346FFC79C}" sibTransId="{ED56528F-6ECC-4D46-9953-5CBF58CFB735}"/>
    <dgm:cxn modelId="{EC929C96-8AFA-4C47-B171-7C217A885D19}" type="presOf" srcId="{DCB20070-7796-4A21-963B-BE9FEF461536}" destId="{BFED0CF8-27D3-44D0-956C-85FEBBD00ECB}" srcOrd="0" destOrd="0" presId="urn:microsoft.com/office/officeart/2018/2/layout/IconCircleList"/>
    <dgm:cxn modelId="{1501AAA7-6669-EE4B-84FB-3AF3F78BE58A}" type="presOf" srcId="{F5016349-18E9-4816-BA19-816BF808CA06}" destId="{F099B78C-FD25-4DAB-AB2D-0D56AAECA53F}" srcOrd="0" destOrd="0" presId="urn:microsoft.com/office/officeart/2018/2/layout/IconCircleList"/>
    <dgm:cxn modelId="{4FB557B0-C025-2545-8BC5-2FF0FD114C10}" type="presOf" srcId="{FF89BA57-3191-4829-B955-854C92853B5B}" destId="{A533EAD2-2DD9-463A-9E1E-CAE8CA45C078}" srcOrd="0" destOrd="0" presId="urn:microsoft.com/office/officeart/2018/2/layout/IconCircleList"/>
    <dgm:cxn modelId="{1A492CC0-1CBD-4F48-8CFA-1B607C67F80A}" srcId="{C1523EBD-2769-409E-952D-1733B01EB368}" destId="{F07D836C-5D57-4205-A4A4-4E3E9498BE94}" srcOrd="0" destOrd="0" parTransId="{A03B9C05-A37D-4CAD-8F52-C953BC9D297C}" sibTransId="{F7CC5608-CE2B-43F1-BF6F-9872F023A575}"/>
    <dgm:cxn modelId="{E33ADCC0-43A1-4B11-B362-EED7454F9183}" srcId="{C1523EBD-2769-409E-952D-1733B01EB368}" destId="{8D404BB8-EC25-40D6-AA23-A55829323F14}" srcOrd="2" destOrd="0" parTransId="{DC8DBD24-C6F8-4A04-9350-782F0B1443B3}" sibTransId="{9EBFC509-EB29-4F04-8136-049D03418AC7}"/>
    <dgm:cxn modelId="{DD4268C5-63E5-AA4C-B9FC-6CF7A5CCF5CC}" type="presOf" srcId="{ED56528F-6ECC-4D46-9953-5CBF58CFB735}" destId="{14CE9B89-1FC7-41EF-9A94-B390BD865061}" srcOrd="0" destOrd="0" presId="urn:microsoft.com/office/officeart/2018/2/layout/IconCircleList"/>
    <dgm:cxn modelId="{311147E9-FD54-D849-A1AF-5930B7042B4C}" type="presOf" srcId="{9EBFC509-EB29-4F04-8136-049D03418AC7}" destId="{5CFE8122-3351-4557-93E8-1BB31953F400}" srcOrd="0" destOrd="0" presId="urn:microsoft.com/office/officeart/2018/2/layout/IconCircleList"/>
    <dgm:cxn modelId="{4A6D63A5-B275-FA49-9433-7451067F5F4A}" type="presParOf" srcId="{A699F2F4-0946-4AF5-B4A3-12419C23AE98}" destId="{0A3DB164-9285-4783-A303-3E3307903F23}" srcOrd="0" destOrd="0" presId="urn:microsoft.com/office/officeart/2018/2/layout/IconCircleList"/>
    <dgm:cxn modelId="{B8C6B0F3-6074-814E-8E32-38F094A790DF}" type="presParOf" srcId="{0A3DB164-9285-4783-A303-3E3307903F23}" destId="{EE8BD95C-CBC3-4D42-BF5D-3CC0FDB928B8}" srcOrd="0" destOrd="0" presId="urn:microsoft.com/office/officeart/2018/2/layout/IconCircleList"/>
    <dgm:cxn modelId="{32B9FC1F-7FE4-DA46-8D23-8E52B9A7EEA6}" type="presParOf" srcId="{EE8BD95C-CBC3-4D42-BF5D-3CC0FDB928B8}" destId="{FEB6909E-2404-4CE5-83CF-5BC61320F61E}" srcOrd="0" destOrd="0" presId="urn:microsoft.com/office/officeart/2018/2/layout/IconCircleList"/>
    <dgm:cxn modelId="{DC3B9633-3A7B-D448-B157-B6E80DB829D5}" type="presParOf" srcId="{EE8BD95C-CBC3-4D42-BF5D-3CC0FDB928B8}" destId="{C15EC667-4511-42C6-9028-E907BD4D09A6}" srcOrd="1" destOrd="0" presId="urn:microsoft.com/office/officeart/2018/2/layout/IconCircleList"/>
    <dgm:cxn modelId="{A659C299-E8B5-F14D-A480-844EF1D5148D}" type="presParOf" srcId="{EE8BD95C-CBC3-4D42-BF5D-3CC0FDB928B8}" destId="{75D84ED9-5891-49FF-8190-0221B577B74F}" srcOrd="2" destOrd="0" presId="urn:microsoft.com/office/officeart/2018/2/layout/IconCircleList"/>
    <dgm:cxn modelId="{2B4A4AE6-8897-E148-AB64-C9445450F231}" type="presParOf" srcId="{EE8BD95C-CBC3-4D42-BF5D-3CC0FDB928B8}" destId="{AF2CF15A-A8B4-409B-94A4-48EAA9593218}" srcOrd="3" destOrd="0" presId="urn:microsoft.com/office/officeart/2018/2/layout/IconCircleList"/>
    <dgm:cxn modelId="{161262B1-9E7F-A144-89C0-108C6BC8FCA9}" type="presParOf" srcId="{0A3DB164-9285-4783-A303-3E3307903F23}" destId="{C2613602-DF4D-4F8E-A2B8-40A0D04CE99E}" srcOrd="1" destOrd="0" presId="urn:microsoft.com/office/officeart/2018/2/layout/IconCircleList"/>
    <dgm:cxn modelId="{6CB16F18-13DA-A94F-9F78-C158CB5776CD}" type="presParOf" srcId="{0A3DB164-9285-4783-A303-3E3307903F23}" destId="{3F54E790-6725-4F15-B1A8-6959E5A6FB53}" srcOrd="2" destOrd="0" presId="urn:microsoft.com/office/officeart/2018/2/layout/IconCircleList"/>
    <dgm:cxn modelId="{7BB0DF05-5ACF-E14B-856A-43A4CECE0F8B}" type="presParOf" srcId="{3F54E790-6725-4F15-B1A8-6959E5A6FB53}" destId="{8EB94D7D-E03E-4F9E-B015-95982503D623}" srcOrd="0" destOrd="0" presId="urn:microsoft.com/office/officeart/2018/2/layout/IconCircleList"/>
    <dgm:cxn modelId="{F3836EA7-57F2-254D-9843-9D2BFCBCA954}" type="presParOf" srcId="{3F54E790-6725-4F15-B1A8-6959E5A6FB53}" destId="{519DF99F-DBA3-4973-8E31-EB92BFF0B137}" srcOrd="1" destOrd="0" presId="urn:microsoft.com/office/officeart/2018/2/layout/IconCircleList"/>
    <dgm:cxn modelId="{8A3EFC74-4826-E148-B827-B4E882BDF3CC}" type="presParOf" srcId="{3F54E790-6725-4F15-B1A8-6959E5A6FB53}" destId="{45714E1D-83D8-4C27-A3D2-241434977862}" srcOrd="2" destOrd="0" presId="urn:microsoft.com/office/officeart/2018/2/layout/IconCircleList"/>
    <dgm:cxn modelId="{812AF75B-4F2F-A74C-B224-54A12E2FF5EF}" type="presParOf" srcId="{3F54E790-6725-4F15-B1A8-6959E5A6FB53}" destId="{38E3D02A-0DE8-4E2A-8B24-A94A3A2BAE91}" srcOrd="3" destOrd="0" presId="urn:microsoft.com/office/officeart/2018/2/layout/IconCircleList"/>
    <dgm:cxn modelId="{95484FE0-B2C0-5D41-A714-D8CE12642988}" type="presParOf" srcId="{0A3DB164-9285-4783-A303-3E3307903F23}" destId="{14CE9B89-1FC7-41EF-9A94-B390BD865061}" srcOrd="3" destOrd="0" presId="urn:microsoft.com/office/officeart/2018/2/layout/IconCircleList"/>
    <dgm:cxn modelId="{D6780C78-CAED-2547-B18F-9F5C6C860851}" type="presParOf" srcId="{0A3DB164-9285-4783-A303-3E3307903F23}" destId="{30A21F5E-00EC-46DD-B976-F23265D8340F}" srcOrd="4" destOrd="0" presId="urn:microsoft.com/office/officeart/2018/2/layout/IconCircleList"/>
    <dgm:cxn modelId="{2BCCCB6F-2624-0844-9F95-5AE8B3D5F2C6}" type="presParOf" srcId="{30A21F5E-00EC-46DD-B976-F23265D8340F}" destId="{A7412DBC-244A-492E-A397-5A19B3DD338E}" srcOrd="0" destOrd="0" presId="urn:microsoft.com/office/officeart/2018/2/layout/IconCircleList"/>
    <dgm:cxn modelId="{8EDDDA33-564C-5A42-9D8A-E6FEBA856D13}" type="presParOf" srcId="{30A21F5E-00EC-46DD-B976-F23265D8340F}" destId="{328DFCA5-6520-4E04-8A17-46FB4E872C32}" srcOrd="1" destOrd="0" presId="urn:microsoft.com/office/officeart/2018/2/layout/IconCircleList"/>
    <dgm:cxn modelId="{9E4E4A7F-67C5-8F48-82BC-5E71B7D807A5}" type="presParOf" srcId="{30A21F5E-00EC-46DD-B976-F23265D8340F}" destId="{F22F6169-5BBA-4AAC-AE2F-6B5B7BFB970B}" srcOrd="2" destOrd="0" presId="urn:microsoft.com/office/officeart/2018/2/layout/IconCircleList"/>
    <dgm:cxn modelId="{AAA1A2F7-CDC5-2847-931A-018B85FA20C8}" type="presParOf" srcId="{30A21F5E-00EC-46DD-B976-F23265D8340F}" destId="{D962ECD8-39AF-42FE-8E30-8E72606405B4}" srcOrd="3" destOrd="0" presId="urn:microsoft.com/office/officeart/2018/2/layout/IconCircleList"/>
    <dgm:cxn modelId="{66AC5680-97ED-DE44-81F6-FEE4D04842B0}" type="presParOf" srcId="{0A3DB164-9285-4783-A303-3E3307903F23}" destId="{5CFE8122-3351-4557-93E8-1BB31953F400}" srcOrd="5" destOrd="0" presId="urn:microsoft.com/office/officeart/2018/2/layout/IconCircleList"/>
    <dgm:cxn modelId="{A1576984-F6D4-3E4F-8B16-2DD5F77202C5}" type="presParOf" srcId="{0A3DB164-9285-4783-A303-3E3307903F23}" destId="{D2AC2461-CC74-4097-95CE-8247D47CD26E}" srcOrd="6" destOrd="0" presId="urn:microsoft.com/office/officeart/2018/2/layout/IconCircleList"/>
    <dgm:cxn modelId="{E3FB8AB6-B209-3542-9CFD-D09A0EF87E7F}" type="presParOf" srcId="{D2AC2461-CC74-4097-95CE-8247D47CD26E}" destId="{FB2CE155-A593-4E19-A97F-E00CDDB066C0}" srcOrd="0" destOrd="0" presId="urn:microsoft.com/office/officeart/2018/2/layout/IconCircleList"/>
    <dgm:cxn modelId="{14FE3708-5AB6-194B-B107-2CB2003CDD31}" type="presParOf" srcId="{D2AC2461-CC74-4097-95CE-8247D47CD26E}" destId="{C103BCD0-81B6-483D-9366-EEFF31C50531}" srcOrd="1" destOrd="0" presId="urn:microsoft.com/office/officeart/2018/2/layout/IconCircleList"/>
    <dgm:cxn modelId="{8D8D6EEB-C5F8-6846-B94C-19FF6F47C28E}" type="presParOf" srcId="{D2AC2461-CC74-4097-95CE-8247D47CD26E}" destId="{385BA34E-C6E9-41B7-8A0D-FC98943393DE}" srcOrd="2" destOrd="0" presId="urn:microsoft.com/office/officeart/2018/2/layout/IconCircleList"/>
    <dgm:cxn modelId="{2989AB3B-0847-9148-A77D-640D3FD3E667}" type="presParOf" srcId="{D2AC2461-CC74-4097-95CE-8247D47CD26E}" destId="{026CF1C5-B966-4F09-8E62-D8A6BD51E565}" srcOrd="3" destOrd="0" presId="urn:microsoft.com/office/officeart/2018/2/layout/IconCircleList"/>
    <dgm:cxn modelId="{63017843-450F-3546-BC98-251FF0BA0008}" type="presParOf" srcId="{0A3DB164-9285-4783-A303-3E3307903F23}" destId="{39BC2730-4071-4115-97EC-249199AB9B9A}" srcOrd="7" destOrd="0" presId="urn:microsoft.com/office/officeart/2018/2/layout/IconCircleList"/>
    <dgm:cxn modelId="{08A41213-2317-4841-A584-637A482AF4AF}" type="presParOf" srcId="{0A3DB164-9285-4783-A303-3E3307903F23}" destId="{F462D5DB-6DB9-4A91-9988-6ADEF32A23AC}" srcOrd="8" destOrd="0" presId="urn:microsoft.com/office/officeart/2018/2/layout/IconCircleList"/>
    <dgm:cxn modelId="{EF3F0030-31CA-3D4E-8029-B304F0BEDB1F}" type="presParOf" srcId="{F462D5DB-6DB9-4A91-9988-6ADEF32A23AC}" destId="{B1012DF6-7972-418E-A085-E08911DD62C6}" srcOrd="0" destOrd="0" presId="urn:microsoft.com/office/officeart/2018/2/layout/IconCircleList"/>
    <dgm:cxn modelId="{BA805994-EBBC-FD4E-8F53-51BE7B711A3C}" type="presParOf" srcId="{F462D5DB-6DB9-4A91-9988-6ADEF32A23AC}" destId="{39A8E7C1-49AF-45E6-BC94-17EA4E2F2D59}" srcOrd="1" destOrd="0" presId="urn:microsoft.com/office/officeart/2018/2/layout/IconCircleList"/>
    <dgm:cxn modelId="{86A62E2B-9876-D546-8BF8-E847FBD1C05C}" type="presParOf" srcId="{F462D5DB-6DB9-4A91-9988-6ADEF32A23AC}" destId="{B72D9E8B-38E5-4094-81BA-11CCD91A30F2}" srcOrd="2" destOrd="0" presId="urn:microsoft.com/office/officeart/2018/2/layout/IconCircleList"/>
    <dgm:cxn modelId="{A3978532-CFA8-E040-B06F-BD33A186927A}" type="presParOf" srcId="{F462D5DB-6DB9-4A91-9988-6ADEF32A23AC}" destId="{A533EAD2-2DD9-463A-9E1E-CAE8CA45C078}" srcOrd="3" destOrd="0" presId="urn:microsoft.com/office/officeart/2018/2/layout/IconCircleList"/>
    <dgm:cxn modelId="{5E1DCAE8-8A1D-D641-93BF-6EE012753F07}" type="presParOf" srcId="{0A3DB164-9285-4783-A303-3E3307903F23}" destId="{4FE8A01B-AEAB-4ED3-BCE4-D0D585ED158C}" srcOrd="9" destOrd="0" presId="urn:microsoft.com/office/officeart/2018/2/layout/IconCircleList"/>
    <dgm:cxn modelId="{4FADE351-8D06-3D42-A568-92F700660509}" type="presParOf" srcId="{0A3DB164-9285-4783-A303-3E3307903F23}" destId="{5304B7C0-4D02-45F8-98E8-BD0ADD1903F5}" srcOrd="10" destOrd="0" presId="urn:microsoft.com/office/officeart/2018/2/layout/IconCircleList"/>
    <dgm:cxn modelId="{ADE9F641-F189-424A-8565-D67A54108AB6}" type="presParOf" srcId="{5304B7C0-4D02-45F8-98E8-BD0ADD1903F5}" destId="{8EF5F075-AFBD-4A01-84BB-1FE0E754E830}" srcOrd="0" destOrd="0" presId="urn:microsoft.com/office/officeart/2018/2/layout/IconCircleList"/>
    <dgm:cxn modelId="{6E775750-3F5E-0945-ADA4-54E47E51FC24}" type="presParOf" srcId="{5304B7C0-4D02-45F8-98E8-BD0ADD1903F5}" destId="{22CE9DC4-737C-48CE-85E3-2041B8E39FA5}" srcOrd="1" destOrd="0" presId="urn:microsoft.com/office/officeart/2018/2/layout/IconCircleList"/>
    <dgm:cxn modelId="{64B7D034-FF0E-F64C-BEF6-54219D72A033}" type="presParOf" srcId="{5304B7C0-4D02-45F8-98E8-BD0ADD1903F5}" destId="{A6D25996-404D-4BA4-8853-E35D2722F564}" srcOrd="2" destOrd="0" presId="urn:microsoft.com/office/officeart/2018/2/layout/IconCircleList"/>
    <dgm:cxn modelId="{C51DF269-3D38-EB4A-A44E-33ABA111A2FB}" type="presParOf" srcId="{5304B7C0-4D02-45F8-98E8-BD0ADD1903F5}" destId="{E551D7BF-EEA7-4C25-80F9-0D96F7FA8744}" srcOrd="3" destOrd="0" presId="urn:microsoft.com/office/officeart/2018/2/layout/IconCircleList"/>
    <dgm:cxn modelId="{816CC10B-CA4D-FA42-8BC2-0E2091716016}" type="presParOf" srcId="{0A3DB164-9285-4783-A303-3E3307903F23}" destId="{BFED0CF8-27D3-44D0-956C-85FEBBD00ECB}" srcOrd="11" destOrd="0" presId="urn:microsoft.com/office/officeart/2018/2/layout/IconCircleList"/>
    <dgm:cxn modelId="{8C47D115-D00E-1343-A86C-25E181D7A09C}" type="presParOf" srcId="{0A3DB164-9285-4783-A303-3E3307903F23}" destId="{92AB827C-1EC0-46B5-8D8E-9E93BE7B7CD9}" srcOrd="12" destOrd="0" presId="urn:microsoft.com/office/officeart/2018/2/layout/IconCircleList"/>
    <dgm:cxn modelId="{96E8CAD1-B90F-0841-9506-0949D81A9FC2}" type="presParOf" srcId="{92AB827C-1EC0-46B5-8D8E-9E93BE7B7CD9}" destId="{AA15FD5E-246C-4602-9737-E6271DF37A0F}" srcOrd="0" destOrd="0" presId="urn:microsoft.com/office/officeart/2018/2/layout/IconCircleList"/>
    <dgm:cxn modelId="{60D39B70-2096-1C4D-A758-9EE4E4F95B09}" type="presParOf" srcId="{92AB827C-1EC0-46B5-8D8E-9E93BE7B7CD9}" destId="{8AE949CD-E855-44FC-AB68-780EA517FA2C}" srcOrd="1" destOrd="0" presId="urn:microsoft.com/office/officeart/2018/2/layout/IconCircleList"/>
    <dgm:cxn modelId="{D475B258-B18D-1E45-BC0A-F6EC6CBA976A}" type="presParOf" srcId="{92AB827C-1EC0-46B5-8D8E-9E93BE7B7CD9}" destId="{F1938C8C-8486-4FBC-9DF9-A144E4D017D3}" srcOrd="2" destOrd="0" presId="urn:microsoft.com/office/officeart/2018/2/layout/IconCircleList"/>
    <dgm:cxn modelId="{6619A722-4EFB-D44D-B51F-9A1625E18138}" type="presParOf" srcId="{92AB827C-1EC0-46B5-8D8E-9E93BE7B7CD9}" destId="{F099B78C-FD25-4DAB-AB2D-0D56AAECA5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8F6F2C-B77B-442F-A623-480A9D5A53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1AF24C-4027-4442-9D10-0CAB2DA89AE2}">
      <dgm:prSet custT="1"/>
      <dgm:spPr/>
      <dgm:t>
        <a:bodyPr/>
        <a:lstStyle/>
        <a:p>
          <a:r>
            <a:rPr lang="en-US" sz="2000" b="1" dirty="0"/>
            <a:t>Customer 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tooltip="test"/>
          </dgm14:cNvPr>
        </a:ext>
      </dgm:extLst>
    </dgm:pt>
    <dgm:pt modelId="{7998DC02-8924-439F-9800-B4613916EB59}" type="parTrans" cxnId="{7CCF9082-7DC5-4F65-8521-C4F85DC9DA40}">
      <dgm:prSet/>
      <dgm:spPr/>
      <dgm:t>
        <a:bodyPr/>
        <a:lstStyle/>
        <a:p>
          <a:endParaRPr lang="en-US"/>
        </a:p>
      </dgm:t>
    </dgm:pt>
    <dgm:pt modelId="{3B92C431-FE94-4EE8-8A4A-8D91F8FE48B6}" type="sibTrans" cxnId="{7CCF9082-7DC5-4F65-8521-C4F85DC9DA40}">
      <dgm:prSet/>
      <dgm:spPr/>
      <dgm:t>
        <a:bodyPr/>
        <a:lstStyle/>
        <a:p>
          <a:endParaRPr lang="en-US"/>
        </a:p>
      </dgm:t>
    </dgm:pt>
    <dgm:pt modelId="{93E9C456-E389-4D0C-BF4D-FB34F34B595E}">
      <dgm:prSet custT="1"/>
      <dgm:spPr/>
      <dgm:t>
        <a:bodyPr/>
        <a:lstStyle/>
        <a:p>
          <a:r>
            <a:rPr lang="en-US" sz="2000" b="1" dirty="0"/>
            <a:t>Subscription</a:t>
          </a:r>
          <a:r>
            <a:rPr lang="en-US" sz="2300" b="1" dirty="0"/>
            <a:t> </a:t>
          </a:r>
          <a:endParaRPr lang="en-US" sz="2300" dirty="0"/>
        </a:p>
      </dgm:t>
    </dgm:pt>
    <dgm:pt modelId="{98E6B93B-F2F6-48FB-A9A2-3AF214748047}" type="parTrans" cxnId="{3341A14C-CFD8-4121-8774-C31A2167AC37}">
      <dgm:prSet/>
      <dgm:spPr/>
      <dgm:t>
        <a:bodyPr/>
        <a:lstStyle/>
        <a:p>
          <a:endParaRPr lang="en-US"/>
        </a:p>
      </dgm:t>
    </dgm:pt>
    <dgm:pt modelId="{C9CB8890-6761-4ABB-B11A-C113BCD5B6CF}" type="sibTrans" cxnId="{3341A14C-CFD8-4121-8774-C31A2167AC37}">
      <dgm:prSet/>
      <dgm:spPr/>
      <dgm:t>
        <a:bodyPr/>
        <a:lstStyle/>
        <a:p>
          <a:endParaRPr lang="en-US"/>
        </a:p>
      </dgm:t>
    </dgm:pt>
    <dgm:pt modelId="{620F5BD8-EA04-4C9B-928C-412938009FFF}">
      <dgm:prSet custT="1"/>
      <dgm:spPr/>
      <dgm:t>
        <a:bodyPr/>
        <a:lstStyle/>
        <a:p>
          <a:r>
            <a:rPr lang="en-US" sz="2000" b="1" dirty="0"/>
            <a:t>Student </a:t>
          </a:r>
          <a:endParaRPr lang="en-US" sz="2000" dirty="0"/>
        </a:p>
      </dgm:t>
    </dgm:pt>
    <dgm:pt modelId="{26C6E399-7360-400D-8FB2-E719352AA41D}" type="parTrans" cxnId="{5B02329C-AD3A-4268-BF44-9F0086E66FF4}">
      <dgm:prSet/>
      <dgm:spPr/>
      <dgm:t>
        <a:bodyPr/>
        <a:lstStyle/>
        <a:p>
          <a:endParaRPr lang="en-US"/>
        </a:p>
      </dgm:t>
    </dgm:pt>
    <dgm:pt modelId="{B39F9164-E923-4173-B9B3-014EF4F2C9A9}" type="sibTrans" cxnId="{5B02329C-AD3A-4268-BF44-9F0086E66FF4}">
      <dgm:prSet/>
      <dgm:spPr/>
      <dgm:t>
        <a:bodyPr/>
        <a:lstStyle/>
        <a:p>
          <a:endParaRPr lang="en-US"/>
        </a:p>
      </dgm:t>
    </dgm:pt>
    <dgm:pt modelId="{40A6907E-190F-4E1A-AF31-94422851AFA1}">
      <dgm:prSet custT="1"/>
      <dgm:spPr/>
      <dgm:t>
        <a:bodyPr/>
        <a:lstStyle/>
        <a:p>
          <a:r>
            <a:rPr lang="en-US" sz="2000" b="1" dirty="0"/>
            <a:t>Premium Customer </a:t>
          </a:r>
          <a:endParaRPr lang="en-US" sz="2000" dirty="0"/>
        </a:p>
      </dgm:t>
    </dgm:pt>
    <dgm:pt modelId="{B74B565A-28E5-42CE-BC65-08F543628AB7}" type="parTrans" cxnId="{728B234B-7F33-4A2B-A333-56C13C14BA10}">
      <dgm:prSet/>
      <dgm:spPr/>
      <dgm:t>
        <a:bodyPr/>
        <a:lstStyle/>
        <a:p>
          <a:endParaRPr lang="en-US"/>
        </a:p>
      </dgm:t>
    </dgm:pt>
    <dgm:pt modelId="{DE400AFF-81B5-437A-B33B-4B4C92ED3774}" type="sibTrans" cxnId="{728B234B-7F33-4A2B-A333-56C13C14BA10}">
      <dgm:prSet/>
      <dgm:spPr/>
      <dgm:t>
        <a:bodyPr/>
        <a:lstStyle/>
        <a:p>
          <a:endParaRPr lang="en-US"/>
        </a:p>
      </dgm:t>
    </dgm:pt>
    <dgm:pt modelId="{BA583523-6364-4054-9268-04B30A623003}">
      <dgm:prSet custT="1"/>
      <dgm:spPr/>
      <dgm:t>
        <a:bodyPr/>
        <a:lstStyle/>
        <a:p>
          <a:r>
            <a:rPr lang="en-US" sz="2000" b="1" dirty="0"/>
            <a:t>Location</a:t>
          </a:r>
          <a:br>
            <a:rPr lang="en-US" sz="2500" b="1" dirty="0"/>
          </a:br>
          <a:endParaRPr lang="en-US" sz="2500" dirty="0"/>
        </a:p>
      </dgm:t>
    </dgm:pt>
    <dgm:pt modelId="{B70F3FEC-2059-4042-B836-9497F67BBBA7}" type="parTrans" cxnId="{13C1FE0E-2B26-4E4E-900B-9FC5E11E2054}">
      <dgm:prSet/>
      <dgm:spPr/>
      <dgm:t>
        <a:bodyPr/>
        <a:lstStyle/>
        <a:p>
          <a:endParaRPr lang="en-US"/>
        </a:p>
      </dgm:t>
    </dgm:pt>
    <dgm:pt modelId="{43B1252A-FA9A-4BE9-8F7E-871EC7CEC806}" type="sibTrans" cxnId="{13C1FE0E-2B26-4E4E-900B-9FC5E11E2054}">
      <dgm:prSet/>
      <dgm:spPr/>
      <dgm:t>
        <a:bodyPr/>
        <a:lstStyle/>
        <a:p>
          <a:endParaRPr lang="en-US"/>
        </a:p>
      </dgm:t>
    </dgm:pt>
    <dgm:pt modelId="{E7FF1F59-C74D-446B-BF14-31E36F70A12D}">
      <dgm:prSet custT="1"/>
      <dgm:spPr/>
      <dgm:t>
        <a:bodyPr/>
        <a:lstStyle/>
        <a:p>
          <a:r>
            <a:rPr lang="en-US" sz="2000" b="1" dirty="0"/>
            <a:t>Movie</a:t>
          </a:r>
          <a:r>
            <a:rPr lang="en-US" sz="4200" b="1" dirty="0"/>
            <a:t> </a:t>
          </a:r>
          <a:endParaRPr lang="en-US" sz="4200" dirty="0"/>
        </a:p>
      </dgm:t>
    </dgm:pt>
    <dgm:pt modelId="{68B97150-1AA3-4FA9-9EF8-8B5CBEDDF4A5}" type="parTrans" cxnId="{3A0C6D98-6E04-4747-88A0-6066D3BCA607}">
      <dgm:prSet/>
      <dgm:spPr/>
      <dgm:t>
        <a:bodyPr/>
        <a:lstStyle/>
        <a:p>
          <a:endParaRPr lang="en-US"/>
        </a:p>
      </dgm:t>
    </dgm:pt>
    <dgm:pt modelId="{B91DEE12-2CFD-498B-8766-E7CADC56965B}" type="sibTrans" cxnId="{3A0C6D98-6E04-4747-88A0-6066D3BCA607}">
      <dgm:prSet/>
      <dgm:spPr/>
      <dgm:t>
        <a:bodyPr/>
        <a:lstStyle/>
        <a:p>
          <a:endParaRPr lang="en-US"/>
        </a:p>
      </dgm:t>
    </dgm:pt>
    <dgm:pt modelId="{9035B0FD-796F-4E84-8E11-28F889C38D2C}">
      <dgm:prSet custT="1"/>
      <dgm:spPr/>
      <dgm:t>
        <a:bodyPr/>
        <a:lstStyle/>
        <a:p>
          <a:r>
            <a:rPr lang="en-US" sz="2000" b="1" dirty="0"/>
            <a:t>Theatre</a:t>
          </a:r>
          <a:r>
            <a:rPr lang="en-US" sz="2500" b="1" dirty="0"/>
            <a:t> </a:t>
          </a:r>
          <a:endParaRPr lang="en-US" sz="2500" dirty="0"/>
        </a:p>
      </dgm:t>
    </dgm:pt>
    <dgm:pt modelId="{542E35BE-6180-4DBA-BE95-9DB83CA2644D}" type="parTrans" cxnId="{6A0117A9-08F7-4CC5-8AC2-80A07597A202}">
      <dgm:prSet/>
      <dgm:spPr/>
      <dgm:t>
        <a:bodyPr/>
        <a:lstStyle/>
        <a:p>
          <a:endParaRPr lang="en-US"/>
        </a:p>
      </dgm:t>
    </dgm:pt>
    <dgm:pt modelId="{9956AC53-B491-4E8A-9FB0-9FCAA21F28D6}" type="sibTrans" cxnId="{6A0117A9-08F7-4CC5-8AC2-80A07597A202}">
      <dgm:prSet/>
      <dgm:spPr/>
      <dgm:t>
        <a:bodyPr/>
        <a:lstStyle/>
        <a:p>
          <a:endParaRPr lang="en-US"/>
        </a:p>
      </dgm:t>
    </dgm:pt>
    <dgm:pt modelId="{B7F4C8AB-A01A-4779-90A4-20AEBB446D8F}">
      <dgm:prSet custT="1"/>
      <dgm:spPr/>
      <dgm:t>
        <a:bodyPr/>
        <a:lstStyle/>
        <a:p>
          <a:r>
            <a:rPr lang="en-US" sz="2000" b="1" dirty="0"/>
            <a:t>Screen</a:t>
          </a:r>
          <a:br>
            <a:rPr lang="en-US" sz="3400" b="1" dirty="0"/>
          </a:br>
          <a:endParaRPr lang="en-US" sz="3400" dirty="0"/>
        </a:p>
      </dgm:t>
    </dgm:pt>
    <dgm:pt modelId="{14397558-5329-46AE-94DA-1D5B70820955}" type="parTrans" cxnId="{88152AFA-FD6F-4D67-B5CB-34AE777B2FFE}">
      <dgm:prSet/>
      <dgm:spPr/>
      <dgm:t>
        <a:bodyPr/>
        <a:lstStyle/>
        <a:p>
          <a:endParaRPr lang="en-US"/>
        </a:p>
      </dgm:t>
    </dgm:pt>
    <dgm:pt modelId="{62D09A74-5804-42A7-A521-A9E499371425}" type="sibTrans" cxnId="{88152AFA-FD6F-4D67-B5CB-34AE777B2FFE}">
      <dgm:prSet/>
      <dgm:spPr/>
      <dgm:t>
        <a:bodyPr/>
        <a:lstStyle/>
        <a:p>
          <a:endParaRPr lang="en-US"/>
        </a:p>
      </dgm:t>
    </dgm:pt>
    <dgm:pt modelId="{EDCA90D2-5349-441A-9070-151B199F62C2}">
      <dgm:prSet custT="1"/>
      <dgm:spPr/>
      <dgm:t>
        <a:bodyPr/>
        <a:lstStyle/>
        <a:p>
          <a:r>
            <a:rPr lang="en-US" sz="2000" b="1" dirty="0"/>
            <a:t>Screen Movie</a:t>
          </a:r>
          <a:endParaRPr lang="en-US" sz="2000" dirty="0"/>
        </a:p>
      </dgm:t>
    </dgm:pt>
    <dgm:pt modelId="{621B3A2B-B42D-4734-9CAB-3E6639AF56E6}" type="parTrans" cxnId="{C6810879-4160-43FD-949F-F7420D8819C1}">
      <dgm:prSet/>
      <dgm:spPr/>
      <dgm:t>
        <a:bodyPr/>
        <a:lstStyle/>
        <a:p>
          <a:endParaRPr lang="en-US"/>
        </a:p>
      </dgm:t>
    </dgm:pt>
    <dgm:pt modelId="{08955511-DD85-4A71-B403-35F9636B3BD2}" type="sibTrans" cxnId="{C6810879-4160-43FD-949F-F7420D8819C1}">
      <dgm:prSet/>
      <dgm:spPr/>
      <dgm:t>
        <a:bodyPr/>
        <a:lstStyle/>
        <a:p>
          <a:endParaRPr lang="en-US"/>
        </a:p>
      </dgm:t>
    </dgm:pt>
    <dgm:pt modelId="{2E1E8158-026E-684C-A6F4-90F82316F435}">
      <dgm:prSet custT="1"/>
      <dgm:spPr/>
      <dgm:t>
        <a:bodyPr/>
        <a:lstStyle/>
        <a:p>
          <a:r>
            <a:rPr lang="en-US" sz="2000" b="1" dirty="0"/>
            <a:t> Seat </a:t>
          </a:r>
          <a:endParaRPr lang="en-US" sz="2000" dirty="0"/>
        </a:p>
      </dgm:t>
    </dgm:pt>
    <dgm:pt modelId="{271E373B-57AC-4345-B512-25AFDDB4348A}" type="parTrans" cxnId="{58F600AE-44F2-694D-9333-13CA0E1C0529}">
      <dgm:prSet/>
      <dgm:spPr/>
      <dgm:t>
        <a:bodyPr/>
        <a:lstStyle/>
        <a:p>
          <a:endParaRPr lang="en-GB"/>
        </a:p>
      </dgm:t>
    </dgm:pt>
    <dgm:pt modelId="{64EB2D8C-E1FB-B84C-991E-DD20179BFC1B}" type="sibTrans" cxnId="{58F600AE-44F2-694D-9333-13CA0E1C0529}">
      <dgm:prSet/>
      <dgm:spPr/>
      <dgm:t>
        <a:bodyPr/>
        <a:lstStyle/>
        <a:p>
          <a:endParaRPr lang="en-GB"/>
        </a:p>
      </dgm:t>
    </dgm:pt>
    <dgm:pt modelId="{6CB1A1D0-86A6-584F-B00F-85E3DC4C5612}">
      <dgm:prSet custT="1"/>
      <dgm:spPr/>
      <dgm:t>
        <a:bodyPr/>
        <a:lstStyle/>
        <a:p>
          <a:r>
            <a:rPr lang="en-US" sz="2000" b="1" dirty="0"/>
            <a:t>Ticket</a:t>
          </a:r>
          <a:r>
            <a:rPr lang="en-US" sz="2500" b="1" dirty="0"/>
            <a:t> </a:t>
          </a:r>
          <a:endParaRPr lang="en-US" sz="2500" dirty="0"/>
        </a:p>
      </dgm:t>
    </dgm:pt>
    <dgm:pt modelId="{22DB2091-49AA-CA41-B543-F76AB5507D9F}" type="parTrans" cxnId="{FD39726C-2A2F-5549-BBB2-006FFAFD1771}">
      <dgm:prSet/>
      <dgm:spPr/>
      <dgm:t>
        <a:bodyPr/>
        <a:lstStyle/>
        <a:p>
          <a:endParaRPr lang="en-GB"/>
        </a:p>
      </dgm:t>
    </dgm:pt>
    <dgm:pt modelId="{051EA421-7325-D443-8A6B-E69D2254FA47}" type="sibTrans" cxnId="{FD39726C-2A2F-5549-BBB2-006FFAFD1771}">
      <dgm:prSet/>
      <dgm:spPr/>
      <dgm:t>
        <a:bodyPr/>
        <a:lstStyle/>
        <a:p>
          <a:endParaRPr lang="en-GB"/>
        </a:p>
      </dgm:t>
    </dgm:pt>
    <dgm:pt modelId="{CEB50741-D742-DE44-8FB9-0FD29A5F24DC}">
      <dgm:prSet custT="1"/>
      <dgm:spPr/>
      <dgm:t>
        <a:bodyPr/>
        <a:lstStyle/>
        <a:p>
          <a:r>
            <a:rPr lang="en-US" sz="2000" b="1" dirty="0"/>
            <a:t>Total Booked Seats</a:t>
          </a:r>
          <a:endParaRPr lang="en-US" sz="2000" dirty="0"/>
        </a:p>
      </dgm:t>
    </dgm:pt>
    <dgm:pt modelId="{D6587ADE-7E80-A34B-9C98-35679D0D9A7A}" type="parTrans" cxnId="{A847AB01-1A82-D944-BDB5-C5DA339CFC3C}">
      <dgm:prSet/>
      <dgm:spPr/>
      <dgm:t>
        <a:bodyPr/>
        <a:lstStyle/>
        <a:p>
          <a:endParaRPr lang="en-GB"/>
        </a:p>
      </dgm:t>
    </dgm:pt>
    <dgm:pt modelId="{78068190-F08F-B647-9081-9476E273E9A9}" type="sibTrans" cxnId="{A847AB01-1A82-D944-BDB5-C5DA339CFC3C}">
      <dgm:prSet/>
      <dgm:spPr/>
      <dgm:t>
        <a:bodyPr/>
        <a:lstStyle/>
        <a:p>
          <a:endParaRPr lang="en-GB"/>
        </a:p>
      </dgm:t>
    </dgm:pt>
    <dgm:pt modelId="{7608F216-25A9-7640-9DF1-A8309029C2FC}">
      <dgm:prSet custT="1"/>
      <dgm:spPr/>
      <dgm:t>
        <a:bodyPr/>
        <a:lstStyle/>
        <a:p>
          <a:r>
            <a:rPr lang="en-US" sz="2000" b="1" dirty="0"/>
            <a:t>Feedback</a:t>
          </a:r>
          <a:r>
            <a:rPr lang="en-US" sz="2500" b="1" dirty="0"/>
            <a:t> </a:t>
          </a:r>
          <a:endParaRPr lang="en-US" sz="2500" dirty="0"/>
        </a:p>
      </dgm:t>
    </dgm:pt>
    <dgm:pt modelId="{7E5E965A-CD40-F649-B906-B4D4ED98117F}" type="parTrans" cxnId="{334A8B7D-DA87-5640-AEB0-F55ED8ED1DBC}">
      <dgm:prSet/>
      <dgm:spPr/>
      <dgm:t>
        <a:bodyPr/>
        <a:lstStyle/>
        <a:p>
          <a:endParaRPr lang="en-GB"/>
        </a:p>
      </dgm:t>
    </dgm:pt>
    <dgm:pt modelId="{570A0F81-B0EC-C84A-9658-5E103F4426BD}" type="sibTrans" cxnId="{334A8B7D-DA87-5640-AEB0-F55ED8ED1DBC}">
      <dgm:prSet/>
      <dgm:spPr/>
      <dgm:t>
        <a:bodyPr/>
        <a:lstStyle/>
        <a:p>
          <a:endParaRPr lang="en-GB"/>
        </a:p>
      </dgm:t>
    </dgm:pt>
    <dgm:pt modelId="{5E08BE0B-9366-3F43-BC07-684DB3BEAA47}" type="pres">
      <dgm:prSet presAssocID="{D68F6F2C-B77B-442F-A623-480A9D5A53BF}" presName="diagram" presStyleCnt="0">
        <dgm:presLayoutVars>
          <dgm:dir/>
          <dgm:resizeHandles val="exact"/>
        </dgm:presLayoutVars>
      </dgm:prSet>
      <dgm:spPr/>
    </dgm:pt>
    <dgm:pt modelId="{35D88663-ECC4-DD4C-9969-77F0FFFE63F4}" type="pres">
      <dgm:prSet presAssocID="{801AF24C-4027-4442-9D10-0CAB2DA89AE2}" presName="node" presStyleLbl="node1" presStyleIdx="0" presStyleCnt="13">
        <dgm:presLayoutVars>
          <dgm:bulletEnabled val="1"/>
        </dgm:presLayoutVars>
      </dgm:prSet>
      <dgm:spPr/>
    </dgm:pt>
    <dgm:pt modelId="{F8ACF854-9F9E-D742-A7A7-F79C65B0EEF6}" type="pres">
      <dgm:prSet presAssocID="{3B92C431-FE94-4EE8-8A4A-8D91F8FE48B6}" presName="sibTrans" presStyleCnt="0"/>
      <dgm:spPr/>
    </dgm:pt>
    <dgm:pt modelId="{B871D539-82BE-FA4B-ADF1-28A793CA83B0}" type="pres">
      <dgm:prSet presAssocID="{93E9C456-E389-4D0C-BF4D-FB34F34B595E}" presName="node" presStyleLbl="node1" presStyleIdx="1" presStyleCnt="13">
        <dgm:presLayoutVars>
          <dgm:bulletEnabled val="1"/>
        </dgm:presLayoutVars>
      </dgm:prSet>
      <dgm:spPr/>
    </dgm:pt>
    <dgm:pt modelId="{AAFC7305-E624-ED4B-BD18-56152DDF5743}" type="pres">
      <dgm:prSet presAssocID="{C9CB8890-6761-4ABB-B11A-C113BCD5B6CF}" presName="sibTrans" presStyleCnt="0"/>
      <dgm:spPr/>
    </dgm:pt>
    <dgm:pt modelId="{82271D48-6510-E940-872C-65C38DA8892B}" type="pres">
      <dgm:prSet presAssocID="{620F5BD8-EA04-4C9B-928C-412938009FFF}" presName="node" presStyleLbl="node1" presStyleIdx="2" presStyleCnt="13">
        <dgm:presLayoutVars>
          <dgm:bulletEnabled val="1"/>
        </dgm:presLayoutVars>
      </dgm:prSet>
      <dgm:spPr/>
    </dgm:pt>
    <dgm:pt modelId="{DF8A4B0C-2E92-1646-98BB-0063733B50EA}" type="pres">
      <dgm:prSet presAssocID="{B39F9164-E923-4173-B9B3-014EF4F2C9A9}" presName="sibTrans" presStyleCnt="0"/>
      <dgm:spPr/>
    </dgm:pt>
    <dgm:pt modelId="{64B325B1-306E-364D-86A7-62D847B6ED11}" type="pres">
      <dgm:prSet presAssocID="{40A6907E-190F-4E1A-AF31-94422851AFA1}" presName="node" presStyleLbl="node1" presStyleIdx="3" presStyleCnt="13">
        <dgm:presLayoutVars>
          <dgm:bulletEnabled val="1"/>
        </dgm:presLayoutVars>
      </dgm:prSet>
      <dgm:spPr/>
    </dgm:pt>
    <dgm:pt modelId="{BAD8F358-3C37-D042-ADA6-4E4371EF4402}" type="pres">
      <dgm:prSet presAssocID="{DE400AFF-81B5-437A-B33B-4B4C92ED3774}" presName="sibTrans" presStyleCnt="0"/>
      <dgm:spPr/>
    </dgm:pt>
    <dgm:pt modelId="{A965E606-E476-7640-B712-D509F8B5E6B2}" type="pres">
      <dgm:prSet presAssocID="{BA583523-6364-4054-9268-04B30A623003}" presName="node" presStyleLbl="node1" presStyleIdx="4" presStyleCnt="13">
        <dgm:presLayoutVars>
          <dgm:bulletEnabled val="1"/>
        </dgm:presLayoutVars>
      </dgm:prSet>
      <dgm:spPr/>
    </dgm:pt>
    <dgm:pt modelId="{35042315-9AF1-8444-8565-198AB9D74B06}" type="pres">
      <dgm:prSet presAssocID="{43B1252A-FA9A-4BE9-8F7E-871EC7CEC806}" presName="sibTrans" presStyleCnt="0"/>
      <dgm:spPr/>
    </dgm:pt>
    <dgm:pt modelId="{C75806D9-20D3-2B4A-A1B3-C428056A8764}" type="pres">
      <dgm:prSet presAssocID="{E7FF1F59-C74D-446B-BF14-31E36F70A12D}" presName="node" presStyleLbl="node1" presStyleIdx="5" presStyleCnt="13">
        <dgm:presLayoutVars>
          <dgm:bulletEnabled val="1"/>
        </dgm:presLayoutVars>
      </dgm:prSet>
      <dgm:spPr/>
    </dgm:pt>
    <dgm:pt modelId="{B968F189-8A3E-7949-8309-FF6067DE25E2}" type="pres">
      <dgm:prSet presAssocID="{B91DEE12-2CFD-498B-8766-E7CADC56965B}" presName="sibTrans" presStyleCnt="0"/>
      <dgm:spPr/>
    </dgm:pt>
    <dgm:pt modelId="{EB111267-996E-D94A-BDCD-F97D0BF990D4}" type="pres">
      <dgm:prSet presAssocID="{9035B0FD-796F-4E84-8E11-28F889C38D2C}" presName="node" presStyleLbl="node1" presStyleIdx="6" presStyleCnt="13">
        <dgm:presLayoutVars>
          <dgm:bulletEnabled val="1"/>
        </dgm:presLayoutVars>
      </dgm:prSet>
      <dgm:spPr/>
    </dgm:pt>
    <dgm:pt modelId="{126239DF-6C84-484B-AF53-33D0B44C0E07}" type="pres">
      <dgm:prSet presAssocID="{9956AC53-B491-4E8A-9FB0-9FCAA21F28D6}" presName="sibTrans" presStyleCnt="0"/>
      <dgm:spPr/>
    </dgm:pt>
    <dgm:pt modelId="{EB5B4BB5-DB66-554D-B674-5D8CC929C479}" type="pres">
      <dgm:prSet presAssocID="{B7F4C8AB-A01A-4779-90A4-20AEBB446D8F}" presName="node" presStyleLbl="node1" presStyleIdx="7" presStyleCnt="13">
        <dgm:presLayoutVars>
          <dgm:bulletEnabled val="1"/>
        </dgm:presLayoutVars>
      </dgm:prSet>
      <dgm:spPr/>
    </dgm:pt>
    <dgm:pt modelId="{FE2FAEC1-678A-B746-8149-3B7CC4ACD211}" type="pres">
      <dgm:prSet presAssocID="{62D09A74-5804-42A7-A521-A9E499371425}" presName="sibTrans" presStyleCnt="0"/>
      <dgm:spPr/>
    </dgm:pt>
    <dgm:pt modelId="{722C6D1A-20E2-5843-9788-BF91F0259737}" type="pres">
      <dgm:prSet presAssocID="{EDCA90D2-5349-441A-9070-151B199F62C2}" presName="node" presStyleLbl="node1" presStyleIdx="8" presStyleCnt="13">
        <dgm:presLayoutVars>
          <dgm:bulletEnabled val="1"/>
        </dgm:presLayoutVars>
      </dgm:prSet>
      <dgm:spPr/>
    </dgm:pt>
    <dgm:pt modelId="{3D4AD616-F485-8E44-8447-AE020ADA6197}" type="pres">
      <dgm:prSet presAssocID="{08955511-DD85-4A71-B403-35F9636B3BD2}" presName="sibTrans" presStyleCnt="0"/>
      <dgm:spPr/>
    </dgm:pt>
    <dgm:pt modelId="{A37DAFBC-731D-964E-836D-A17751C2A17D}" type="pres">
      <dgm:prSet presAssocID="{2E1E8158-026E-684C-A6F4-90F82316F435}" presName="node" presStyleLbl="node1" presStyleIdx="9" presStyleCnt="13">
        <dgm:presLayoutVars>
          <dgm:bulletEnabled val="1"/>
        </dgm:presLayoutVars>
      </dgm:prSet>
      <dgm:spPr/>
    </dgm:pt>
    <dgm:pt modelId="{7AE55D1D-D6DC-894B-AFD0-C7D7FDB7CA39}" type="pres">
      <dgm:prSet presAssocID="{64EB2D8C-E1FB-B84C-991E-DD20179BFC1B}" presName="sibTrans" presStyleCnt="0"/>
      <dgm:spPr/>
    </dgm:pt>
    <dgm:pt modelId="{8C0ECE16-9C23-1F4A-A401-2977C34BC30B}" type="pres">
      <dgm:prSet presAssocID="{6CB1A1D0-86A6-584F-B00F-85E3DC4C5612}" presName="node" presStyleLbl="node1" presStyleIdx="10" presStyleCnt="13">
        <dgm:presLayoutVars>
          <dgm:bulletEnabled val="1"/>
        </dgm:presLayoutVars>
      </dgm:prSet>
      <dgm:spPr/>
    </dgm:pt>
    <dgm:pt modelId="{27273326-BC05-2F49-9914-0746A222FA80}" type="pres">
      <dgm:prSet presAssocID="{051EA421-7325-D443-8A6B-E69D2254FA47}" presName="sibTrans" presStyleCnt="0"/>
      <dgm:spPr/>
    </dgm:pt>
    <dgm:pt modelId="{77AAB062-35FA-FD4E-ACD3-34F71D799ED7}" type="pres">
      <dgm:prSet presAssocID="{CEB50741-D742-DE44-8FB9-0FD29A5F24DC}" presName="node" presStyleLbl="node1" presStyleIdx="11" presStyleCnt="13">
        <dgm:presLayoutVars>
          <dgm:bulletEnabled val="1"/>
        </dgm:presLayoutVars>
      </dgm:prSet>
      <dgm:spPr/>
    </dgm:pt>
    <dgm:pt modelId="{53ED14FF-0E6F-5542-A5F3-6EBD62C2334E}" type="pres">
      <dgm:prSet presAssocID="{78068190-F08F-B647-9081-9476E273E9A9}" presName="sibTrans" presStyleCnt="0"/>
      <dgm:spPr/>
    </dgm:pt>
    <dgm:pt modelId="{A3947E22-9612-A142-A6C3-1093495A1FD9}" type="pres">
      <dgm:prSet presAssocID="{7608F216-25A9-7640-9DF1-A8309029C2F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847AB01-1A82-D944-BDB5-C5DA339CFC3C}" srcId="{D68F6F2C-B77B-442F-A623-480A9D5A53BF}" destId="{CEB50741-D742-DE44-8FB9-0FD29A5F24DC}" srcOrd="11" destOrd="0" parTransId="{D6587ADE-7E80-A34B-9C98-35679D0D9A7A}" sibTransId="{78068190-F08F-B647-9081-9476E273E9A9}"/>
    <dgm:cxn modelId="{D449A709-667E-EA40-B1BF-C66534915F21}" type="presOf" srcId="{9035B0FD-796F-4E84-8E11-28F889C38D2C}" destId="{EB111267-996E-D94A-BDCD-F97D0BF990D4}" srcOrd="0" destOrd="0" presId="urn:microsoft.com/office/officeart/2005/8/layout/default"/>
    <dgm:cxn modelId="{13C1FE0E-2B26-4E4E-900B-9FC5E11E2054}" srcId="{D68F6F2C-B77B-442F-A623-480A9D5A53BF}" destId="{BA583523-6364-4054-9268-04B30A623003}" srcOrd="4" destOrd="0" parTransId="{B70F3FEC-2059-4042-B836-9497F67BBBA7}" sibTransId="{43B1252A-FA9A-4BE9-8F7E-871EC7CEC806}"/>
    <dgm:cxn modelId="{535EA611-8017-1442-8AD5-B54925F08A52}" type="presOf" srcId="{7608F216-25A9-7640-9DF1-A8309029C2FC}" destId="{A3947E22-9612-A142-A6C3-1093495A1FD9}" srcOrd="0" destOrd="0" presId="urn:microsoft.com/office/officeart/2005/8/layout/default"/>
    <dgm:cxn modelId="{5C1D4F1B-382E-3D4A-AA2E-47B4CAAD7505}" type="presOf" srcId="{BA583523-6364-4054-9268-04B30A623003}" destId="{A965E606-E476-7640-B712-D509F8B5E6B2}" srcOrd="0" destOrd="0" presId="urn:microsoft.com/office/officeart/2005/8/layout/default"/>
    <dgm:cxn modelId="{3398FC60-DA92-BC42-8CF0-88996BFE154D}" type="presOf" srcId="{EDCA90D2-5349-441A-9070-151B199F62C2}" destId="{722C6D1A-20E2-5843-9788-BF91F0259737}" srcOrd="0" destOrd="0" presId="urn:microsoft.com/office/officeart/2005/8/layout/default"/>
    <dgm:cxn modelId="{728B234B-7F33-4A2B-A333-56C13C14BA10}" srcId="{D68F6F2C-B77B-442F-A623-480A9D5A53BF}" destId="{40A6907E-190F-4E1A-AF31-94422851AFA1}" srcOrd="3" destOrd="0" parTransId="{B74B565A-28E5-42CE-BC65-08F543628AB7}" sibTransId="{DE400AFF-81B5-437A-B33B-4B4C92ED3774}"/>
    <dgm:cxn modelId="{C2865E4B-4699-6743-88CC-F4ED76A71D53}" type="presOf" srcId="{D68F6F2C-B77B-442F-A623-480A9D5A53BF}" destId="{5E08BE0B-9366-3F43-BC07-684DB3BEAA47}" srcOrd="0" destOrd="0" presId="urn:microsoft.com/office/officeart/2005/8/layout/default"/>
    <dgm:cxn modelId="{6547624C-08FC-0D47-9F40-A9780F5DBBDF}" type="presOf" srcId="{E7FF1F59-C74D-446B-BF14-31E36F70A12D}" destId="{C75806D9-20D3-2B4A-A1B3-C428056A8764}" srcOrd="0" destOrd="0" presId="urn:microsoft.com/office/officeart/2005/8/layout/default"/>
    <dgm:cxn modelId="{FD39726C-2A2F-5549-BBB2-006FFAFD1771}" srcId="{D68F6F2C-B77B-442F-A623-480A9D5A53BF}" destId="{6CB1A1D0-86A6-584F-B00F-85E3DC4C5612}" srcOrd="10" destOrd="0" parTransId="{22DB2091-49AA-CA41-B543-F76AB5507D9F}" sibTransId="{051EA421-7325-D443-8A6B-E69D2254FA47}"/>
    <dgm:cxn modelId="{3341A14C-CFD8-4121-8774-C31A2167AC37}" srcId="{D68F6F2C-B77B-442F-A623-480A9D5A53BF}" destId="{93E9C456-E389-4D0C-BF4D-FB34F34B595E}" srcOrd="1" destOrd="0" parTransId="{98E6B93B-F2F6-48FB-A9A2-3AF214748047}" sibTransId="{C9CB8890-6761-4ABB-B11A-C113BCD5B6CF}"/>
    <dgm:cxn modelId="{C6810879-4160-43FD-949F-F7420D8819C1}" srcId="{D68F6F2C-B77B-442F-A623-480A9D5A53BF}" destId="{EDCA90D2-5349-441A-9070-151B199F62C2}" srcOrd="8" destOrd="0" parTransId="{621B3A2B-B42D-4734-9CAB-3E6639AF56E6}" sibTransId="{08955511-DD85-4A71-B403-35F9636B3BD2}"/>
    <dgm:cxn modelId="{334A8B7D-DA87-5640-AEB0-F55ED8ED1DBC}" srcId="{D68F6F2C-B77B-442F-A623-480A9D5A53BF}" destId="{7608F216-25A9-7640-9DF1-A8309029C2FC}" srcOrd="12" destOrd="0" parTransId="{7E5E965A-CD40-F649-B906-B4D4ED98117F}" sibTransId="{570A0F81-B0EC-C84A-9658-5E103F4426BD}"/>
    <dgm:cxn modelId="{A970A07F-5CFA-F64F-9A88-4426844D02D2}" type="presOf" srcId="{801AF24C-4027-4442-9D10-0CAB2DA89AE2}" destId="{35D88663-ECC4-DD4C-9969-77F0FFFE63F4}" srcOrd="0" destOrd="0" presId="urn:microsoft.com/office/officeart/2005/8/layout/default"/>
    <dgm:cxn modelId="{7CCF9082-7DC5-4F65-8521-C4F85DC9DA40}" srcId="{D68F6F2C-B77B-442F-A623-480A9D5A53BF}" destId="{801AF24C-4027-4442-9D10-0CAB2DA89AE2}" srcOrd="0" destOrd="0" parTransId="{7998DC02-8924-439F-9800-B4613916EB59}" sibTransId="{3B92C431-FE94-4EE8-8A4A-8D91F8FE48B6}"/>
    <dgm:cxn modelId="{2CB2368C-2712-AC4A-B714-46BB4ADCCEEA}" type="presOf" srcId="{93E9C456-E389-4D0C-BF4D-FB34F34B595E}" destId="{B871D539-82BE-FA4B-ADF1-28A793CA83B0}" srcOrd="0" destOrd="0" presId="urn:microsoft.com/office/officeart/2005/8/layout/default"/>
    <dgm:cxn modelId="{3A0C6D98-6E04-4747-88A0-6066D3BCA607}" srcId="{D68F6F2C-B77B-442F-A623-480A9D5A53BF}" destId="{E7FF1F59-C74D-446B-BF14-31E36F70A12D}" srcOrd="5" destOrd="0" parTransId="{68B97150-1AA3-4FA9-9EF8-8B5CBEDDF4A5}" sibTransId="{B91DEE12-2CFD-498B-8766-E7CADC56965B}"/>
    <dgm:cxn modelId="{5B02329C-AD3A-4268-BF44-9F0086E66FF4}" srcId="{D68F6F2C-B77B-442F-A623-480A9D5A53BF}" destId="{620F5BD8-EA04-4C9B-928C-412938009FFF}" srcOrd="2" destOrd="0" parTransId="{26C6E399-7360-400D-8FB2-E719352AA41D}" sibTransId="{B39F9164-E923-4173-B9B3-014EF4F2C9A9}"/>
    <dgm:cxn modelId="{6A0117A9-08F7-4CC5-8AC2-80A07597A202}" srcId="{D68F6F2C-B77B-442F-A623-480A9D5A53BF}" destId="{9035B0FD-796F-4E84-8E11-28F889C38D2C}" srcOrd="6" destOrd="0" parTransId="{542E35BE-6180-4DBA-BE95-9DB83CA2644D}" sibTransId="{9956AC53-B491-4E8A-9FB0-9FCAA21F28D6}"/>
    <dgm:cxn modelId="{58F600AE-44F2-694D-9333-13CA0E1C0529}" srcId="{D68F6F2C-B77B-442F-A623-480A9D5A53BF}" destId="{2E1E8158-026E-684C-A6F4-90F82316F435}" srcOrd="9" destOrd="0" parTransId="{271E373B-57AC-4345-B512-25AFDDB4348A}" sibTransId="{64EB2D8C-E1FB-B84C-991E-DD20179BFC1B}"/>
    <dgm:cxn modelId="{5B2526BC-F815-B741-977D-1E60CE57CD90}" type="presOf" srcId="{40A6907E-190F-4E1A-AF31-94422851AFA1}" destId="{64B325B1-306E-364D-86A7-62D847B6ED11}" srcOrd="0" destOrd="0" presId="urn:microsoft.com/office/officeart/2005/8/layout/default"/>
    <dgm:cxn modelId="{33735ABD-A061-384A-B19E-2563F7A3A86A}" type="presOf" srcId="{CEB50741-D742-DE44-8FB9-0FD29A5F24DC}" destId="{77AAB062-35FA-FD4E-ACD3-34F71D799ED7}" srcOrd="0" destOrd="0" presId="urn:microsoft.com/office/officeart/2005/8/layout/default"/>
    <dgm:cxn modelId="{0B5548E1-DE4B-8247-8EDA-96EE7C933A17}" type="presOf" srcId="{B7F4C8AB-A01A-4779-90A4-20AEBB446D8F}" destId="{EB5B4BB5-DB66-554D-B674-5D8CC929C479}" srcOrd="0" destOrd="0" presId="urn:microsoft.com/office/officeart/2005/8/layout/default"/>
    <dgm:cxn modelId="{65ACB0E9-38E1-F24E-930B-8DA860D5555B}" type="presOf" srcId="{6CB1A1D0-86A6-584F-B00F-85E3DC4C5612}" destId="{8C0ECE16-9C23-1F4A-A401-2977C34BC30B}" srcOrd="0" destOrd="0" presId="urn:microsoft.com/office/officeart/2005/8/layout/default"/>
    <dgm:cxn modelId="{AD5038EC-3373-E54B-B18E-9D2AC29B8357}" type="presOf" srcId="{2E1E8158-026E-684C-A6F4-90F82316F435}" destId="{A37DAFBC-731D-964E-836D-A17751C2A17D}" srcOrd="0" destOrd="0" presId="urn:microsoft.com/office/officeart/2005/8/layout/default"/>
    <dgm:cxn modelId="{DCFE74F5-C537-0F4F-BBB1-859261BD7A82}" type="presOf" srcId="{620F5BD8-EA04-4C9B-928C-412938009FFF}" destId="{82271D48-6510-E940-872C-65C38DA8892B}" srcOrd="0" destOrd="0" presId="urn:microsoft.com/office/officeart/2005/8/layout/default"/>
    <dgm:cxn modelId="{88152AFA-FD6F-4D67-B5CB-34AE777B2FFE}" srcId="{D68F6F2C-B77B-442F-A623-480A9D5A53BF}" destId="{B7F4C8AB-A01A-4779-90A4-20AEBB446D8F}" srcOrd="7" destOrd="0" parTransId="{14397558-5329-46AE-94DA-1D5B70820955}" sibTransId="{62D09A74-5804-42A7-A521-A9E499371425}"/>
    <dgm:cxn modelId="{C362C2D1-0347-3946-B120-878B1C8D5C17}" type="presParOf" srcId="{5E08BE0B-9366-3F43-BC07-684DB3BEAA47}" destId="{35D88663-ECC4-DD4C-9969-77F0FFFE63F4}" srcOrd="0" destOrd="0" presId="urn:microsoft.com/office/officeart/2005/8/layout/default"/>
    <dgm:cxn modelId="{A3E624EC-00E6-424A-875C-A1553B726EFE}" type="presParOf" srcId="{5E08BE0B-9366-3F43-BC07-684DB3BEAA47}" destId="{F8ACF854-9F9E-D742-A7A7-F79C65B0EEF6}" srcOrd="1" destOrd="0" presId="urn:microsoft.com/office/officeart/2005/8/layout/default"/>
    <dgm:cxn modelId="{2CC8E6A3-0C3E-E243-992C-F6DEAFF8CF8D}" type="presParOf" srcId="{5E08BE0B-9366-3F43-BC07-684DB3BEAA47}" destId="{B871D539-82BE-FA4B-ADF1-28A793CA83B0}" srcOrd="2" destOrd="0" presId="urn:microsoft.com/office/officeart/2005/8/layout/default"/>
    <dgm:cxn modelId="{44BDFC0C-37F5-2F4F-858A-A9DE631F42C1}" type="presParOf" srcId="{5E08BE0B-9366-3F43-BC07-684DB3BEAA47}" destId="{AAFC7305-E624-ED4B-BD18-56152DDF5743}" srcOrd="3" destOrd="0" presId="urn:microsoft.com/office/officeart/2005/8/layout/default"/>
    <dgm:cxn modelId="{87F18053-320B-3149-851F-FE6A43F6AD2F}" type="presParOf" srcId="{5E08BE0B-9366-3F43-BC07-684DB3BEAA47}" destId="{82271D48-6510-E940-872C-65C38DA8892B}" srcOrd="4" destOrd="0" presId="urn:microsoft.com/office/officeart/2005/8/layout/default"/>
    <dgm:cxn modelId="{E0619260-7A5B-B04E-8F8B-9560B5215F67}" type="presParOf" srcId="{5E08BE0B-9366-3F43-BC07-684DB3BEAA47}" destId="{DF8A4B0C-2E92-1646-98BB-0063733B50EA}" srcOrd="5" destOrd="0" presId="urn:microsoft.com/office/officeart/2005/8/layout/default"/>
    <dgm:cxn modelId="{EA343DD1-7390-D64C-ADE0-8C886CCE65E9}" type="presParOf" srcId="{5E08BE0B-9366-3F43-BC07-684DB3BEAA47}" destId="{64B325B1-306E-364D-86A7-62D847B6ED11}" srcOrd="6" destOrd="0" presId="urn:microsoft.com/office/officeart/2005/8/layout/default"/>
    <dgm:cxn modelId="{32C4EC8A-AFE2-C644-B3B4-3A82D6962BDD}" type="presParOf" srcId="{5E08BE0B-9366-3F43-BC07-684DB3BEAA47}" destId="{BAD8F358-3C37-D042-ADA6-4E4371EF4402}" srcOrd="7" destOrd="0" presId="urn:microsoft.com/office/officeart/2005/8/layout/default"/>
    <dgm:cxn modelId="{0DF53C43-CBA6-764A-B5E8-F05EB4FEAE59}" type="presParOf" srcId="{5E08BE0B-9366-3F43-BC07-684DB3BEAA47}" destId="{A965E606-E476-7640-B712-D509F8B5E6B2}" srcOrd="8" destOrd="0" presId="urn:microsoft.com/office/officeart/2005/8/layout/default"/>
    <dgm:cxn modelId="{3261D011-4265-1E40-A220-A3D2DF4E69D4}" type="presParOf" srcId="{5E08BE0B-9366-3F43-BC07-684DB3BEAA47}" destId="{35042315-9AF1-8444-8565-198AB9D74B06}" srcOrd="9" destOrd="0" presId="urn:microsoft.com/office/officeart/2005/8/layout/default"/>
    <dgm:cxn modelId="{D3814F47-E367-C742-891C-A3E8D67E55C0}" type="presParOf" srcId="{5E08BE0B-9366-3F43-BC07-684DB3BEAA47}" destId="{C75806D9-20D3-2B4A-A1B3-C428056A8764}" srcOrd="10" destOrd="0" presId="urn:microsoft.com/office/officeart/2005/8/layout/default"/>
    <dgm:cxn modelId="{B7721FAE-A39E-874E-8722-CD9FFC8BED61}" type="presParOf" srcId="{5E08BE0B-9366-3F43-BC07-684DB3BEAA47}" destId="{B968F189-8A3E-7949-8309-FF6067DE25E2}" srcOrd="11" destOrd="0" presId="urn:microsoft.com/office/officeart/2005/8/layout/default"/>
    <dgm:cxn modelId="{DC76EB39-400A-7B4F-8D6B-CCD68A818FDE}" type="presParOf" srcId="{5E08BE0B-9366-3F43-BC07-684DB3BEAA47}" destId="{EB111267-996E-D94A-BDCD-F97D0BF990D4}" srcOrd="12" destOrd="0" presId="urn:microsoft.com/office/officeart/2005/8/layout/default"/>
    <dgm:cxn modelId="{F50A8D20-D9C2-934B-9D01-A6B620B68474}" type="presParOf" srcId="{5E08BE0B-9366-3F43-BC07-684DB3BEAA47}" destId="{126239DF-6C84-484B-AF53-33D0B44C0E07}" srcOrd="13" destOrd="0" presId="urn:microsoft.com/office/officeart/2005/8/layout/default"/>
    <dgm:cxn modelId="{84703A26-5833-0C4C-A5BD-C699D9B1A032}" type="presParOf" srcId="{5E08BE0B-9366-3F43-BC07-684DB3BEAA47}" destId="{EB5B4BB5-DB66-554D-B674-5D8CC929C479}" srcOrd="14" destOrd="0" presId="urn:microsoft.com/office/officeart/2005/8/layout/default"/>
    <dgm:cxn modelId="{602B9095-B970-4D4B-AC3D-BA65BD3F7C72}" type="presParOf" srcId="{5E08BE0B-9366-3F43-BC07-684DB3BEAA47}" destId="{FE2FAEC1-678A-B746-8149-3B7CC4ACD211}" srcOrd="15" destOrd="0" presId="urn:microsoft.com/office/officeart/2005/8/layout/default"/>
    <dgm:cxn modelId="{2150B7F7-73FE-5748-9F33-D7D37DFEAEEA}" type="presParOf" srcId="{5E08BE0B-9366-3F43-BC07-684DB3BEAA47}" destId="{722C6D1A-20E2-5843-9788-BF91F0259737}" srcOrd="16" destOrd="0" presId="urn:microsoft.com/office/officeart/2005/8/layout/default"/>
    <dgm:cxn modelId="{952EFBCD-005A-0A4C-9C00-DA71D6F92B3A}" type="presParOf" srcId="{5E08BE0B-9366-3F43-BC07-684DB3BEAA47}" destId="{3D4AD616-F485-8E44-8447-AE020ADA6197}" srcOrd="17" destOrd="0" presId="urn:microsoft.com/office/officeart/2005/8/layout/default"/>
    <dgm:cxn modelId="{1424A92D-AB1A-2147-8269-41CC4D78B62C}" type="presParOf" srcId="{5E08BE0B-9366-3F43-BC07-684DB3BEAA47}" destId="{A37DAFBC-731D-964E-836D-A17751C2A17D}" srcOrd="18" destOrd="0" presId="urn:microsoft.com/office/officeart/2005/8/layout/default"/>
    <dgm:cxn modelId="{5165F0C1-3AEC-9645-9D7E-4412A7F7B4C6}" type="presParOf" srcId="{5E08BE0B-9366-3F43-BC07-684DB3BEAA47}" destId="{7AE55D1D-D6DC-894B-AFD0-C7D7FDB7CA39}" srcOrd="19" destOrd="0" presId="urn:microsoft.com/office/officeart/2005/8/layout/default"/>
    <dgm:cxn modelId="{F4EC2FB6-9DD2-B44C-AAB7-729B95AD0AE2}" type="presParOf" srcId="{5E08BE0B-9366-3F43-BC07-684DB3BEAA47}" destId="{8C0ECE16-9C23-1F4A-A401-2977C34BC30B}" srcOrd="20" destOrd="0" presId="urn:microsoft.com/office/officeart/2005/8/layout/default"/>
    <dgm:cxn modelId="{56BBD37E-AA6C-4543-BC8F-242FE3204B86}" type="presParOf" srcId="{5E08BE0B-9366-3F43-BC07-684DB3BEAA47}" destId="{27273326-BC05-2F49-9914-0746A222FA80}" srcOrd="21" destOrd="0" presId="urn:microsoft.com/office/officeart/2005/8/layout/default"/>
    <dgm:cxn modelId="{549FF60E-F675-DC44-9B1F-20B67BFAD303}" type="presParOf" srcId="{5E08BE0B-9366-3F43-BC07-684DB3BEAA47}" destId="{77AAB062-35FA-FD4E-ACD3-34F71D799ED7}" srcOrd="22" destOrd="0" presId="urn:microsoft.com/office/officeart/2005/8/layout/default"/>
    <dgm:cxn modelId="{A6036756-1A3D-5D4A-9C1D-DFA8E972F07F}" type="presParOf" srcId="{5E08BE0B-9366-3F43-BC07-684DB3BEAA47}" destId="{53ED14FF-0E6F-5542-A5F3-6EBD62C2334E}" srcOrd="23" destOrd="0" presId="urn:microsoft.com/office/officeart/2005/8/layout/default"/>
    <dgm:cxn modelId="{EBD33B75-BC01-C04F-8A17-36DB6D6B7C8C}" type="presParOf" srcId="{5E08BE0B-9366-3F43-BC07-684DB3BEAA47}" destId="{A3947E22-9612-A142-A6C3-1093495A1FD9}" srcOrd="24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AF47-51DB-EB4F-827F-C51137A6FDF3}">
      <dsp:nvSpPr>
        <dsp:cNvPr id="0" name=""/>
        <dsp:cNvSpPr/>
      </dsp:nvSpPr>
      <dsp:spPr>
        <a:xfrm>
          <a:off x="0" y="3311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21DC1-E185-CB4B-80CC-97FB163CB8DF}">
      <dsp:nvSpPr>
        <dsp:cNvPr id="0" name=""/>
        <dsp:cNvSpPr/>
      </dsp:nvSpPr>
      <dsp:spPr>
        <a:xfrm>
          <a:off x="257095" y="3591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Objectives</a:t>
          </a:r>
        </a:p>
      </dsp:txBody>
      <dsp:txXfrm>
        <a:off x="285916" y="64733"/>
        <a:ext cx="3541696" cy="532758"/>
      </dsp:txXfrm>
    </dsp:sp>
    <dsp:sp modelId="{91D902D8-DAA4-6F43-8D78-B55F02F1AF9B}">
      <dsp:nvSpPr>
        <dsp:cNvPr id="0" name=""/>
        <dsp:cNvSpPr/>
      </dsp:nvSpPr>
      <dsp:spPr>
        <a:xfrm>
          <a:off x="0" y="12383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59085-54CD-AC4E-BAEF-6705DE788F57}">
      <dsp:nvSpPr>
        <dsp:cNvPr id="0" name=""/>
        <dsp:cNvSpPr/>
      </dsp:nvSpPr>
      <dsp:spPr>
        <a:xfrm>
          <a:off x="257095" y="943112"/>
          <a:ext cx="359933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Approach</a:t>
          </a:r>
        </a:p>
      </dsp:txBody>
      <dsp:txXfrm>
        <a:off x="285916" y="971933"/>
        <a:ext cx="3541696" cy="532758"/>
      </dsp:txXfrm>
    </dsp:sp>
    <dsp:sp modelId="{99569406-21E8-504B-A99E-7999A7D7B8B1}">
      <dsp:nvSpPr>
        <dsp:cNvPr id="0" name=""/>
        <dsp:cNvSpPr/>
      </dsp:nvSpPr>
      <dsp:spPr>
        <a:xfrm>
          <a:off x="0" y="21455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D9257-9E88-5047-A4B8-3163069B52F8}">
      <dsp:nvSpPr>
        <dsp:cNvPr id="0" name=""/>
        <dsp:cNvSpPr/>
      </dsp:nvSpPr>
      <dsp:spPr>
        <a:xfrm>
          <a:off x="257095" y="1850312"/>
          <a:ext cx="359933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Entity Relation Diagram</a:t>
          </a:r>
        </a:p>
      </dsp:txBody>
      <dsp:txXfrm>
        <a:off x="285916" y="1879133"/>
        <a:ext cx="3541696" cy="532758"/>
      </dsp:txXfrm>
    </dsp:sp>
    <dsp:sp modelId="{932C87A4-4A07-AC41-A2B5-A6B4DF45DC29}">
      <dsp:nvSpPr>
        <dsp:cNvPr id="0" name=""/>
        <dsp:cNvSpPr/>
      </dsp:nvSpPr>
      <dsp:spPr>
        <a:xfrm>
          <a:off x="0" y="30527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11B9E-7A50-7E4B-9620-612965A5AFE4}">
      <dsp:nvSpPr>
        <dsp:cNvPr id="0" name=""/>
        <dsp:cNvSpPr/>
      </dsp:nvSpPr>
      <dsp:spPr>
        <a:xfrm>
          <a:off x="257095" y="2757512"/>
          <a:ext cx="359933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Objects</a:t>
          </a:r>
        </a:p>
      </dsp:txBody>
      <dsp:txXfrm>
        <a:off x="285916" y="2786333"/>
        <a:ext cx="3541696" cy="532758"/>
      </dsp:txXfrm>
    </dsp:sp>
    <dsp:sp modelId="{8B9E6B7C-6925-1442-AFA4-916C51A05DF7}">
      <dsp:nvSpPr>
        <dsp:cNvPr id="0" name=""/>
        <dsp:cNvSpPr/>
      </dsp:nvSpPr>
      <dsp:spPr>
        <a:xfrm>
          <a:off x="0" y="39599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A3ADE-0B98-8D4F-9C1C-612F99B6EF84}">
      <dsp:nvSpPr>
        <dsp:cNvPr id="0" name=""/>
        <dsp:cNvSpPr/>
      </dsp:nvSpPr>
      <dsp:spPr>
        <a:xfrm>
          <a:off x="257095" y="3664712"/>
          <a:ext cx="3599338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Tableau Dashboard</a:t>
          </a:r>
        </a:p>
      </dsp:txBody>
      <dsp:txXfrm>
        <a:off x="285916" y="3693533"/>
        <a:ext cx="3541696" cy="532758"/>
      </dsp:txXfrm>
    </dsp:sp>
    <dsp:sp modelId="{0CC18C75-1F16-A249-83C5-D230E21FFACD}">
      <dsp:nvSpPr>
        <dsp:cNvPr id="0" name=""/>
        <dsp:cNvSpPr/>
      </dsp:nvSpPr>
      <dsp:spPr>
        <a:xfrm>
          <a:off x="0" y="48671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A42E5-B277-4043-92A9-974799F0FD66}">
      <dsp:nvSpPr>
        <dsp:cNvPr id="0" name=""/>
        <dsp:cNvSpPr/>
      </dsp:nvSpPr>
      <dsp:spPr>
        <a:xfrm>
          <a:off x="257095" y="457191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Insert Scripts</a:t>
          </a:r>
        </a:p>
      </dsp:txBody>
      <dsp:txXfrm>
        <a:off x="285916" y="4600733"/>
        <a:ext cx="354169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6909E-2404-4CE5-83CF-5BC61320F61E}">
      <dsp:nvSpPr>
        <dsp:cNvPr id="0" name=""/>
        <dsp:cNvSpPr/>
      </dsp:nvSpPr>
      <dsp:spPr>
        <a:xfrm>
          <a:off x="171534" y="1710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EC667-4511-42C6-9028-E907BD4D09A6}">
      <dsp:nvSpPr>
        <dsp:cNvPr id="0" name=""/>
        <dsp:cNvSpPr/>
      </dsp:nvSpPr>
      <dsp:spPr>
        <a:xfrm>
          <a:off x="294697" y="124873"/>
          <a:ext cx="340164" cy="340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F15A-A8B4-409B-94A4-48EAA9593218}">
      <dsp:nvSpPr>
        <dsp:cNvPr id="0" name=""/>
        <dsp:cNvSpPr/>
      </dsp:nvSpPr>
      <dsp:spPr>
        <a:xfrm>
          <a:off x="883701" y="1710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Creating and storing account details of all users.</a:t>
          </a:r>
        </a:p>
      </dsp:txBody>
      <dsp:txXfrm>
        <a:off x="883701" y="1710"/>
        <a:ext cx="1382442" cy="586490"/>
      </dsp:txXfrm>
    </dsp:sp>
    <dsp:sp modelId="{8EB94D7D-E03E-4F9E-B015-95982503D623}">
      <dsp:nvSpPr>
        <dsp:cNvPr id="0" name=""/>
        <dsp:cNvSpPr/>
      </dsp:nvSpPr>
      <dsp:spPr>
        <a:xfrm>
          <a:off x="2492508" y="538654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F99F-DBA3-4973-8E31-EB92BFF0B137}">
      <dsp:nvSpPr>
        <dsp:cNvPr id="0" name=""/>
        <dsp:cNvSpPr/>
      </dsp:nvSpPr>
      <dsp:spPr>
        <a:xfrm>
          <a:off x="2615672" y="661823"/>
          <a:ext cx="340164" cy="340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3D02A-0DE8-4E2A-8B24-A94A3A2BAE91}">
      <dsp:nvSpPr>
        <dsp:cNvPr id="0" name=""/>
        <dsp:cNvSpPr/>
      </dsp:nvSpPr>
      <dsp:spPr>
        <a:xfrm>
          <a:off x="3233706" y="538660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Centralized system that consists of all the movie theater screenings from which customers can book tickets in a theater from list of many theaters in one place.</a:t>
          </a:r>
        </a:p>
      </dsp:txBody>
      <dsp:txXfrm>
        <a:off x="3233706" y="538660"/>
        <a:ext cx="1382442" cy="586490"/>
      </dsp:txXfrm>
    </dsp:sp>
    <dsp:sp modelId="{A7412DBC-244A-492E-A397-5A19B3DD338E}">
      <dsp:nvSpPr>
        <dsp:cNvPr id="0" name=""/>
        <dsp:cNvSpPr/>
      </dsp:nvSpPr>
      <dsp:spPr>
        <a:xfrm>
          <a:off x="171534" y="1354473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FCA5-6520-4E04-8A17-46FB4E872C32}">
      <dsp:nvSpPr>
        <dsp:cNvPr id="0" name=""/>
        <dsp:cNvSpPr/>
      </dsp:nvSpPr>
      <dsp:spPr>
        <a:xfrm>
          <a:off x="294697" y="1477636"/>
          <a:ext cx="340164" cy="340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2ECD8-39AF-42FE-8E30-8E72606405B4}">
      <dsp:nvSpPr>
        <dsp:cNvPr id="0" name=""/>
        <dsp:cNvSpPr/>
      </dsp:nvSpPr>
      <dsp:spPr>
        <a:xfrm>
          <a:off x="883701" y="1354473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Providing data to determine the frequency to air shows depending upon how fast the past tickets get booked. </a:t>
          </a:r>
        </a:p>
      </dsp:txBody>
      <dsp:txXfrm>
        <a:off x="883701" y="1354473"/>
        <a:ext cx="1382442" cy="586490"/>
      </dsp:txXfrm>
    </dsp:sp>
    <dsp:sp modelId="{FB2CE155-A593-4E19-A97F-E00CDDB066C0}">
      <dsp:nvSpPr>
        <dsp:cNvPr id="0" name=""/>
        <dsp:cNvSpPr/>
      </dsp:nvSpPr>
      <dsp:spPr>
        <a:xfrm>
          <a:off x="2477998" y="2181788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3BCD0-81B6-483D-9366-EEFF31C50531}">
      <dsp:nvSpPr>
        <dsp:cNvPr id="0" name=""/>
        <dsp:cNvSpPr/>
      </dsp:nvSpPr>
      <dsp:spPr>
        <a:xfrm>
          <a:off x="2601157" y="2304950"/>
          <a:ext cx="340164" cy="340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F1C5-B966-4F09-8E62-D8A6BD51E565}">
      <dsp:nvSpPr>
        <dsp:cNvPr id="0" name=""/>
        <dsp:cNvSpPr/>
      </dsp:nvSpPr>
      <dsp:spPr>
        <a:xfrm>
          <a:off x="3204675" y="2072889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Providing discounts to student accounts and to premium customers to use the platform more frequently. </a:t>
          </a:r>
        </a:p>
      </dsp:txBody>
      <dsp:txXfrm>
        <a:off x="3204675" y="2072889"/>
        <a:ext cx="1382442" cy="586490"/>
      </dsp:txXfrm>
    </dsp:sp>
    <dsp:sp modelId="{B1012DF6-7972-418E-A085-E08911DD62C6}">
      <dsp:nvSpPr>
        <dsp:cNvPr id="0" name=""/>
        <dsp:cNvSpPr/>
      </dsp:nvSpPr>
      <dsp:spPr>
        <a:xfrm>
          <a:off x="171534" y="2707236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8E7C1-49AF-45E6-BC94-17EA4E2F2D59}">
      <dsp:nvSpPr>
        <dsp:cNvPr id="0" name=""/>
        <dsp:cNvSpPr/>
      </dsp:nvSpPr>
      <dsp:spPr>
        <a:xfrm>
          <a:off x="294697" y="2830399"/>
          <a:ext cx="340164" cy="3401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3EAD2-2DD9-463A-9E1E-CAE8CA45C078}">
      <dsp:nvSpPr>
        <dsp:cNvPr id="0" name=""/>
        <dsp:cNvSpPr/>
      </dsp:nvSpPr>
      <dsp:spPr>
        <a:xfrm>
          <a:off x="883701" y="2707236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Displaying seating (lower seats, middle seats, balcony, etc.) and pricing information of a particular theatre. </a:t>
          </a:r>
        </a:p>
      </dsp:txBody>
      <dsp:txXfrm>
        <a:off x="883701" y="2707236"/>
        <a:ext cx="1382442" cy="586490"/>
      </dsp:txXfrm>
    </dsp:sp>
    <dsp:sp modelId="{8EF5F075-AFBD-4A01-84BB-1FE0E754E830}">
      <dsp:nvSpPr>
        <dsp:cNvPr id="0" name=""/>
        <dsp:cNvSpPr/>
      </dsp:nvSpPr>
      <dsp:spPr>
        <a:xfrm>
          <a:off x="2507024" y="3447463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E9DC4-737C-48CE-85E3-2041B8E39FA5}">
      <dsp:nvSpPr>
        <dsp:cNvPr id="0" name=""/>
        <dsp:cNvSpPr/>
      </dsp:nvSpPr>
      <dsp:spPr>
        <a:xfrm>
          <a:off x="2630187" y="3556112"/>
          <a:ext cx="340164" cy="3401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1D7BF-EEA7-4C25-80F9-0D96F7FA8744}">
      <dsp:nvSpPr>
        <dsp:cNvPr id="0" name=""/>
        <dsp:cNvSpPr/>
      </dsp:nvSpPr>
      <dsp:spPr>
        <a:xfrm>
          <a:off x="3219191" y="3389406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Handling customer complaints. </a:t>
          </a:r>
        </a:p>
      </dsp:txBody>
      <dsp:txXfrm>
        <a:off x="3219191" y="3389406"/>
        <a:ext cx="1382442" cy="586490"/>
      </dsp:txXfrm>
    </dsp:sp>
    <dsp:sp modelId="{AA15FD5E-246C-4602-9737-E6271DF37A0F}">
      <dsp:nvSpPr>
        <dsp:cNvPr id="0" name=""/>
        <dsp:cNvSpPr/>
      </dsp:nvSpPr>
      <dsp:spPr>
        <a:xfrm>
          <a:off x="171534" y="4059998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949CD-E855-44FC-AB68-780EA517FA2C}">
      <dsp:nvSpPr>
        <dsp:cNvPr id="0" name=""/>
        <dsp:cNvSpPr/>
      </dsp:nvSpPr>
      <dsp:spPr>
        <a:xfrm>
          <a:off x="294697" y="4183161"/>
          <a:ext cx="340164" cy="3401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B78C-FD25-4DAB-AB2D-0D56AAECA53F}">
      <dsp:nvSpPr>
        <dsp:cNvPr id="0" name=""/>
        <dsp:cNvSpPr/>
      </dsp:nvSpPr>
      <dsp:spPr>
        <a:xfrm>
          <a:off x="883701" y="4059998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Rating and review for the movie by each customer. </a:t>
          </a:r>
        </a:p>
      </dsp:txBody>
      <dsp:txXfrm>
        <a:off x="883701" y="4059998"/>
        <a:ext cx="1382442" cy="58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88663-ECC4-DD4C-9969-77F0FFFE63F4}">
      <dsp:nvSpPr>
        <dsp:cNvPr id="0" name=""/>
        <dsp:cNvSpPr/>
      </dsp:nvSpPr>
      <dsp:spPr>
        <a:xfrm>
          <a:off x="1058888" y="2740"/>
          <a:ext cx="2008802" cy="1205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Customer </a:t>
          </a:r>
          <a:endParaRPr lang="en-US" sz="2000" kern="1200" dirty="0"/>
        </a:p>
      </dsp:txBody>
      <dsp:txXfrm>
        <a:off x="1058888" y="2740"/>
        <a:ext cx="2008802" cy="1205281"/>
      </dsp:txXfrm>
    </dsp:sp>
    <dsp:sp modelId="{B871D539-82BE-FA4B-ADF1-28A793CA83B0}">
      <dsp:nvSpPr>
        <dsp:cNvPr id="0" name=""/>
        <dsp:cNvSpPr/>
      </dsp:nvSpPr>
      <dsp:spPr>
        <a:xfrm>
          <a:off x="3268571" y="2740"/>
          <a:ext cx="2008802" cy="1205281"/>
        </a:xfrm>
        <a:prstGeom prst="rect">
          <a:avLst/>
        </a:prstGeom>
        <a:solidFill>
          <a:schemeClr val="accent2">
            <a:hueOff val="158982"/>
            <a:satOff val="-3627"/>
            <a:lumOff val="1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Subscription</a:t>
          </a:r>
          <a:r>
            <a:rPr lang="en-US" sz="2300" b="1" kern="1200" dirty="0"/>
            <a:t> </a:t>
          </a:r>
          <a:endParaRPr lang="en-US" sz="2300" kern="1200" dirty="0"/>
        </a:p>
      </dsp:txBody>
      <dsp:txXfrm>
        <a:off x="3268571" y="2740"/>
        <a:ext cx="2008802" cy="1205281"/>
      </dsp:txXfrm>
    </dsp:sp>
    <dsp:sp modelId="{82271D48-6510-E940-872C-65C38DA8892B}">
      <dsp:nvSpPr>
        <dsp:cNvPr id="0" name=""/>
        <dsp:cNvSpPr/>
      </dsp:nvSpPr>
      <dsp:spPr>
        <a:xfrm>
          <a:off x="5478255" y="2740"/>
          <a:ext cx="2008802" cy="1205281"/>
        </a:xfrm>
        <a:prstGeom prst="rect">
          <a:avLst/>
        </a:prstGeom>
        <a:solidFill>
          <a:schemeClr val="accent2">
            <a:hueOff val="317965"/>
            <a:satOff val="-7255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Student </a:t>
          </a:r>
          <a:endParaRPr lang="en-US" sz="2000" kern="1200" dirty="0"/>
        </a:p>
      </dsp:txBody>
      <dsp:txXfrm>
        <a:off x="5478255" y="2740"/>
        <a:ext cx="2008802" cy="1205281"/>
      </dsp:txXfrm>
    </dsp:sp>
    <dsp:sp modelId="{64B325B1-306E-364D-86A7-62D847B6ED11}">
      <dsp:nvSpPr>
        <dsp:cNvPr id="0" name=""/>
        <dsp:cNvSpPr/>
      </dsp:nvSpPr>
      <dsp:spPr>
        <a:xfrm>
          <a:off x="7687938" y="2740"/>
          <a:ext cx="2008802" cy="1205281"/>
        </a:xfrm>
        <a:prstGeom prst="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Premium Customer </a:t>
          </a:r>
          <a:endParaRPr lang="en-US" sz="2000" kern="1200" dirty="0"/>
        </a:p>
      </dsp:txBody>
      <dsp:txXfrm>
        <a:off x="7687938" y="2740"/>
        <a:ext cx="2008802" cy="1205281"/>
      </dsp:txXfrm>
    </dsp:sp>
    <dsp:sp modelId="{A965E606-E476-7640-B712-D509F8B5E6B2}">
      <dsp:nvSpPr>
        <dsp:cNvPr id="0" name=""/>
        <dsp:cNvSpPr/>
      </dsp:nvSpPr>
      <dsp:spPr>
        <a:xfrm>
          <a:off x="1058888" y="1408903"/>
          <a:ext cx="2008802" cy="1205281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Location</a:t>
          </a:r>
          <a:br>
            <a:rPr lang="en-US" sz="2500" b="1" kern="1200" dirty="0"/>
          </a:br>
          <a:endParaRPr lang="en-US" sz="2500" kern="1200" dirty="0"/>
        </a:p>
      </dsp:txBody>
      <dsp:txXfrm>
        <a:off x="1058888" y="1408903"/>
        <a:ext cx="2008802" cy="1205281"/>
      </dsp:txXfrm>
    </dsp:sp>
    <dsp:sp modelId="{C75806D9-20D3-2B4A-A1B3-C428056A8764}">
      <dsp:nvSpPr>
        <dsp:cNvPr id="0" name=""/>
        <dsp:cNvSpPr/>
      </dsp:nvSpPr>
      <dsp:spPr>
        <a:xfrm>
          <a:off x="3268571" y="1408903"/>
          <a:ext cx="2008802" cy="1205281"/>
        </a:xfrm>
        <a:prstGeom prst="rect">
          <a:avLst/>
        </a:prstGeom>
        <a:solidFill>
          <a:schemeClr val="accent2">
            <a:hueOff val="794912"/>
            <a:satOff val="-18137"/>
            <a:lumOff val="6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Movie</a:t>
          </a:r>
          <a:r>
            <a:rPr lang="en-US" sz="4200" b="1" kern="1200" dirty="0"/>
            <a:t> </a:t>
          </a:r>
          <a:endParaRPr lang="en-US" sz="4200" kern="1200" dirty="0"/>
        </a:p>
      </dsp:txBody>
      <dsp:txXfrm>
        <a:off x="3268571" y="1408903"/>
        <a:ext cx="2008802" cy="1205281"/>
      </dsp:txXfrm>
    </dsp:sp>
    <dsp:sp modelId="{EB111267-996E-D94A-BDCD-F97D0BF990D4}">
      <dsp:nvSpPr>
        <dsp:cNvPr id="0" name=""/>
        <dsp:cNvSpPr/>
      </dsp:nvSpPr>
      <dsp:spPr>
        <a:xfrm>
          <a:off x="5478255" y="1408903"/>
          <a:ext cx="2008802" cy="1205281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Theatre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5478255" y="1408903"/>
        <a:ext cx="2008802" cy="1205281"/>
      </dsp:txXfrm>
    </dsp:sp>
    <dsp:sp modelId="{EB5B4BB5-DB66-554D-B674-5D8CC929C479}">
      <dsp:nvSpPr>
        <dsp:cNvPr id="0" name=""/>
        <dsp:cNvSpPr/>
      </dsp:nvSpPr>
      <dsp:spPr>
        <a:xfrm>
          <a:off x="7687938" y="1408903"/>
          <a:ext cx="2008802" cy="1205281"/>
        </a:xfrm>
        <a:prstGeom prst="rect">
          <a:avLst/>
        </a:prstGeom>
        <a:solidFill>
          <a:schemeClr val="accent2">
            <a:hueOff val="1112877"/>
            <a:satOff val="-25391"/>
            <a:lumOff val="9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Screen</a:t>
          </a:r>
          <a:br>
            <a:rPr lang="en-US" sz="3400" b="1" kern="1200" dirty="0"/>
          </a:br>
          <a:endParaRPr lang="en-US" sz="3400" kern="1200" dirty="0"/>
        </a:p>
      </dsp:txBody>
      <dsp:txXfrm>
        <a:off x="7687938" y="1408903"/>
        <a:ext cx="2008802" cy="1205281"/>
      </dsp:txXfrm>
    </dsp:sp>
    <dsp:sp modelId="{722C6D1A-20E2-5843-9788-BF91F0259737}">
      <dsp:nvSpPr>
        <dsp:cNvPr id="0" name=""/>
        <dsp:cNvSpPr/>
      </dsp:nvSpPr>
      <dsp:spPr>
        <a:xfrm>
          <a:off x="1058888" y="2815065"/>
          <a:ext cx="2008802" cy="1205281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Screen Movie</a:t>
          </a:r>
          <a:endParaRPr lang="en-US" sz="2000" kern="1200" dirty="0"/>
        </a:p>
      </dsp:txBody>
      <dsp:txXfrm>
        <a:off x="1058888" y="2815065"/>
        <a:ext cx="2008802" cy="1205281"/>
      </dsp:txXfrm>
    </dsp:sp>
    <dsp:sp modelId="{A37DAFBC-731D-964E-836D-A17751C2A17D}">
      <dsp:nvSpPr>
        <dsp:cNvPr id="0" name=""/>
        <dsp:cNvSpPr/>
      </dsp:nvSpPr>
      <dsp:spPr>
        <a:xfrm>
          <a:off x="3268571" y="2815065"/>
          <a:ext cx="2008802" cy="1205281"/>
        </a:xfrm>
        <a:prstGeom prst="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Seat </a:t>
          </a:r>
          <a:endParaRPr lang="en-US" sz="2000" kern="1200" dirty="0"/>
        </a:p>
      </dsp:txBody>
      <dsp:txXfrm>
        <a:off x="3268571" y="2815065"/>
        <a:ext cx="2008802" cy="1205281"/>
      </dsp:txXfrm>
    </dsp:sp>
    <dsp:sp modelId="{8C0ECE16-9C23-1F4A-A401-2977C34BC30B}">
      <dsp:nvSpPr>
        <dsp:cNvPr id="0" name=""/>
        <dsp:cNvSpPr/>
      </dsp:nvSpPr>
      <dsp:spPr>
        <a:xfrm>
          <a:off x="5478255" y="2815065"/>
          <a:ext cx="2008802" cy="1205281"/>
        </a:xfrm>
        <a:prstGeom prst="rect">
          <a:avLst/>
        </a:prstGeom>
        <a:solidFill>
          <a:schemeClr val="accent2">
            <a:hueOff val="1589824"/>
            <a:satOff val="-36273"/>
            <a:lumOff val="1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Ticket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5478255" y="2815065"/>
        <a:ext cx="2008802" cy="1205281"/>
      </dsp:txXfrm>
    </dsp:sp>
    <dsp:sp modelId="{77AAB062-35FA-FD4E-ACD3-34F71D799ED7}">
      <dsp:nvSpPr>
        <dsp:cNvPr id="0" name=""/>
        <dsp:cNvSpPr/>
      </dsp:nvSpPr>
      <dsp:spPr>
        <a:xfrm>
          <a:off x="7687938" y="2815065"/>
          <a:ext cx="2008802" cy="1205281"/>
        </a:xfrm>
        <a:prstGeom prst="rect">
          <a:avLst/>
        </a:prstGeom>
        <a:solidFill>
          <a:schemeClr val="accent2">
            <a:hueOff val="1748807"/>
            <a:satOff val="-39901"/>
            <a:lumOff val="14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Total Booked Seats</a:t>
          </a:r>
          <a:endParaRPr lang="en-US" sz="2000" kern="1200" dirty="0"/>
        </a:p>
      </dsp:txBody>
      <dsp:txXfrm>
        <a:off x="7687938" y="2815065"/>
        <a:ext cx="2008802" cy="1205281"/>
      </dsp:txXfrm>
    </dsp:sp>
    <dsp:sp modelId="{A3947E22-9612-A142-A6C3-1093495A1FD9}">
      <dsp:nvSpPr>
        <dsp:cNvPr id="0" name=""/>
        <dsp:cNvSpPr/>
      </dsp:nvSpPr>
      <dsp:spPr>
        <a:xfrm>
          <a:off x="4373413" y="4221227"/>
          <a:ext cx="2008802" cy="1205281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Feedback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4373413" y="4221227"/>
        <a:ext cx="2008802" cy="1205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4106E-1520-1044-942F-7F501CBC3C6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D8D46-EBF1-0640-A797-D3882862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saikun1996/DMDD_MovieTicketBookingSyste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file:///\\Users\priyankaneethipudi\Desktop\Stored%20Procedure%201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9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87C1-E615-0D4D-AAD3-E7BBFB54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190" y="1670463"/>
            <a:ext cx="6095695" cy="2509652"/>
          </a:xfrm>
        </p:spPr>
        <p:txBody>
          <a:bodyPr anchor="b">
            <a:normAutofit fontScale="90000"/>
          </a:bodyPr>
          <a:lstStyle/>
          <a:p>
            <a:r>
              <a:rPr lang="en-US" sz="4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Movie Ticket Booking System </a:t>
            </a:r>
            <a:br>
              <a:rPr lang="en-US" sz="4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4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4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5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7EEAD53-367E-EA4D-B155-BBAF7D9F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96" y="4546187"/>
            <a:ext cx="5027709" cy="196827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 4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Bhuvaneshkumar Jotheeswaran - 002136250 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Mrudul Hemant Ladhwe - 001000309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Priyanka Neethipudi - 002199041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Kunal Desai - 002193570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image of a piano keys&#10;&#10;Description automatically generated with low confidence">
            <a:extLst>
              <a:ext uri="{FF2B5EF4-FFF2-40B4-BE49-F238E27FC236}">
                <a16:creationId xmlns:a16="http://schemas.microsoft.com/office/drawing/2014/main" id="{D62554D2-8C4A-A947-ABBF-45D434FF0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663388" y="2311813"/>
            <a:ext cx="3972222" cy="2234374"/>
          </a:xfrm>
          <a:prstGeom prst="rect">
            <a:avLst/>
          </a:prstGeom>
        </p:spPr>
      </p:pic>
      <p:pic>
        <p:nvPicPr>
          <p:cNvPr id="1043" name="Picture 19" descr="page1image45598784">
            <a:extLst>
              <a:ext uri="{FF2B5EF4-FFF2-40B4-BE49-F238E27FC236}">
                <a16:creationId xmlns:a16="http://schemas.microsoft.com/office/drawing/2014/main" id="{B43B2B27-91A1-4084-8C90-90337847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0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1image45598976">
            <a:extLst>
              <a:ext uri="{FF2B5EF4-FFF2-40B4-BE49-F238E27FC236}">
                <a16:creationId xmlns:a16="http://schemas.microsoft.com/office/drawing/2014/main" id="{65C2FF06-5070-4DA1-8ABA-E19C4D31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3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559-BF56-274E-A29C-CAE67D15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74" y="246206"/>
            <a:ext cx="10058400" cy="636946"/>
          </a:xfrm>
        </p:spPr>
        <p:txBody>
          <a:bodyPr>
            <a:noAutofit/>
          </a:bodyPr>
          <a:lstStyle/>
          <a:p>
            <a:r>
              <a:rPr lang="en-US" sz="3200" dirty="0"/>
              <a:t>Stored procedure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D801-16C5-1D4D-A2B5-A11A8A13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96" y="1015265"/>
            <a:ext cx="4381821" cy="52780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i="1" u="sng" dirty="0"/>
              <a:t>Procedure to Find all Theatres of a City</a:t>
            </a:r>
          </a:p>
          <a:p>
            <a:pPr marL="0" indent="0">
              <a:buNone/>
            </a:pPr>
            <a:br>
              <a:rPr lang="en-US" sz="2100" dirty="0"/>
            </a:br>
            <a:r>
              <a:rPr lang="en-US" sz="2100" dirty="0"/>
              <a:t>IF EXISTS(Select 1 from </a:t>
            </a:r>
            <a:r>
              <a:rPr lang="en-US" sz="2100" dirty="0" err="1"/>
              <a:t>sys.objects</a:t>
            </a:r>
            <a:r>
              <a:rPr lang="en-US" sz="2100" dirty="0"/>
              <a:t> where name ='</a:t>
            </a:r>
            <a:r>
              <a:rPr lang="en-US" sz="2100" dirty="0" err="1"/>
              <a:t>TheatreByCity</a:t>
            </a:r>
            <a:r>
              <a:rPr lang="en-US" sz="2100" dirty="0"/>
              <a:t>')</a:t>
            </a:r>
          </a:p>
          <a:p>
            <a:pPr marL="0" indent="0">
              <a:buNone/>
            </a:pPr>
            <a:r>
              <a:rPr lang="en-US" sz="2100" dirty="0"/>
              <a:t>DROP PROCEDURE </a:t>
            </a:r>
            <a:r>
              <a:rPr lang="en-US" sz="2100" dirty="0" err="1"/>
              <a:t>TheatreByCity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GO</a:t>
            </a:r>
          </a:p>
          <a:p>
            <a:pPr marL="0" indent="0">
              <a:buNone/>
            </a:pPr>
            <a:r>
              <a:rPr lang="en-US" sz="2100" dirty="0"/>
              <a:t>CREATE PROCEDURE </a:t>
            </a:r>
            <a:r>
              <a:rPr lang="en-US" sz="2100" dirty="0" err="1"/>
              <a:t>TheatreByCity</a:t>
            </a:r>
            <a:r>
              <a:rPr lang="en-US" sz="2100" dirty="0"/>
              <a:t>(</a:t>
            </a:r>
          </a:p>
          <a:p>
            <a:pPr marL="0" indent="0">
              <a:buNone/>
            </a:pPr>
            <a:r>
              <a:rPr lang="en-US" sz="2100" dirty="0"/>
              <a:t>@City varchar(50),</a:t>
            </a:r>
          </a:p>
          <a:p>
            <a:pPr marL="0" indent="0">
              <a:buNone/>
            </a:pPr>
            <a:r>
              <a:rPr lang="en-US" sz="2100" dirty="0"/>
              <a:t>@State varchar(50)</a:t>
            </a:r>
          </a:p>
          <a:p>
            <a:pPr marL="0" indent="0">
              <a:buNone/>
            </a:pPr>
            <a:r>
              <a:rPr lang="en-US" sz="2100" dirty="0"/>
              <a:t>)</a:t>
            </a:r>
          </a:p>
          <a:p>
            <a:pPr marL="0" indent="0">
              <a:buNone/>
            </a:pPr>
            <a:r>
              <a:rPr lang="en-US" sz="2100" dirty="0"/>
              <a:t>AS</a:t>
            </a:r>
          </a:p>
          <a:p>
            <a:pPr marL="0" indent="0">
              <a:buNone/>
            </a:pPr>
            <a:r>
              <a:rPr lang="en-US" sz="2100" dirty="0"/>
              <a:t>Select </a:t>
            </a:r>
          </a:p>
          <a:p>
            <a:pPr marL="0" indent="0">
              <a:buNone/>
            </a:pPr>
            <a:r>
              <a:rPr lang="en-US" sz="2100" dirty="0" err="1"/>
              <a:t>l.City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l.[State],</a:t>
            </a:r>
          </a:p>
          <a:p>
            <a:pPr marL="0" indent="0">
              <a:buNone/>
            </a:pPr>
            <a:r>
              <a:rPr lang="en-US" sz="2100" dirty="0" err="1"/>
              <a:t>t.TheatreName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from Theatre t </a:t>
            </a:r>
          </a:p>
          <a:p>
            <a:pPr marL="0" indent="0">
              <a:buNone/>
            </a:pPr>
            <a:r>
              <a:rPr lang="en-US" sz="2100" dirty="0"/>
              <a:t>inner join [Location] l on </a:t>
            </a:r>
            <a:r>
              <a:rPr lang="en-US" sz="2100" dirty="0" err="1"/>
              <a:t>t.LocationID</a:t>
            </a:r>
            <a:r>
              <a:rPr lang="en-US" sz="2100" dirty="0"/>
              <a:t>=</a:t>
            </a:r>
            <a:r>
              <a:rPr lang="en-US" sz="2100" dirty="0" err="1"/>
              <a:t>l.LocationID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where </a:t>
            </a:r>
            <a:r>
              <a:rPr lang="en-US" sz="2100" dirty="0" err="1"/>
              <a:t>l.LocationID</a:t>
            </a:r>
            <a:r>
              <a:rPr lang="en-US" sz="2100" dirty="0"/>
              <a:t>= (select </a:t>
            </a:r>
            <a:r>
              <a:rPr lang="en-US" sz="2100" dirty="0" err="1"/>
              <a:t>LocationID</a:t>
            </a:r>
            <a:r>
              <a:rPr lang="en-US" sz="2100" dirty="0"/>
              <a:t> from [location] where</a:t>
            </a:r>
          </a:p>
          <a:p>
            <a:pPr marL="0" indent="0">
              <a:buNone/>
            </a:pPr>
            <a:r>
              <a:rPr lang="en-US" sz="2100" dirty="0"/>
              <a:t> City=@City and [state]=@State)</a:t>
            </a:r>
          </a:p>
          <a:p>
            <a:pPr marL="0" indent="0">
              <a:buNone/>
            </a:pPr>
            <a:r>
              <a:rPr lang="en-US" sz="2100" dirty="0"/>
              <a:t>GO</a:t>
            </a:r>
          </a:p>
          <a:p>
            <a:pPr marL="0" indent="0">
              <a:buNone/>
            </a:pPr>
            <a:r>
              <a:rPr lang="en-US" sz="21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C8A-50F0-4A47-B29C-21B0C3EC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19" y="316799"/>
            <a:ext cx="3298952" cy="823307"/>
          </a:xfrm>
        </p:spPr>
        <p:txBody>
          <a:bodyPr>
            <a:normAutofit/>
          </a:bodyPr>
          <a:lstStyle/>
          <a:p>
            <a:r>
              <a:rPr lang="en-US" sz="3200" dirty="0"/>
              <a:t>STORED PROCEDURE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B69A-A9F5-A841-9217-6DFF2380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34" y="1505203"/>
            <a:ext cx="10058400" cy="49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OUTPUT</a:t>
            </a:r>
            <a:r>
              <a:rPr lang="en-US" sz="2400" b="1" u="sng" dirty="0"/>
              <a:t>: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E828F9E-B00E-F64C-94A2-14C326CE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92" y="1999526"/>
            <a:ext cx="4647408" cy="36751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66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EE-9113-5A42-B280-00B9E776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" y="248096"/>
            <a:ext cx="10058400" cy="4962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Stored procedure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C0B9-988A-EA46-B037-72750DCD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94" y="831763"/>
            <a:ext cx="3437676" cy="6132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i="1" u="sng" dirty="0"/>
              <a:t>Procedure to Book Ticket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TicketBooking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PROCEDURE </a:t>
            </a:r>
            <a:r>
              <a:rPr lang="en-US" sz="4000" dirty="0" err="1"/>
              <a:t>TicketBooking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PROCEDURE </a:t>
            </a:r>
            <a:r>
              <a:rPr lang="en-US" sz="4000" dirty="0" err="1"/>
              <a:t>TicketBooking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CustomerID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Movie_ID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TheatreID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ScreenID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SeatID</a:t>
            </a:r>
            <a:r>
              <a:rPr lang="en-US" sz="4000" dirty="0"/>
              <a:t> varchar(20),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ScreenMovie</a:t>
            </a:r>
            <a:r>
              <a:rPr lang="en-US" sz="4000" dirty="0"/>
              <a:t> int </a:t>
            </a:r>
          </a:p>
          <a:p>
            <a:pPr marL="0" indent="0">
              <a:buNone/>
            </a:pP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ActualAmt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r>
              <a:rPr lang="en-US" sz="4000" dirty="0"/>
              <a:t>DECLARE @Discount numeric(10,2)</a:t>
            </a:r>
          </a:p>
          <a:p>
            <a:pPr marL="0" indent="0">
              <a:buNone/>
            </a:pPr>
            <a:r>
              <a:rPr lang="en-US" sz="4000" dirty="0"/>
              <a:t>SET @Discount=0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DiscountedAmt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StartDateTime</a:t>
            </a:r>
            <a:r>
              <a:rPr lang="en-US" sz="4000" dirty="0"/>
              <a:t> datetime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EndDateTime</a:t>
            </a:r>
            <a:r>
              <a:rPr lang="en-US" sz="4000" dirty="0"/>
              <a:t> datetime</a:t>
            </a:r>
            <a:br>
              <a:rPr lang="en-US" sz="4000" dirty="0"/>
            </a:br>
            <a:r>
              <a:rPr lang="en-US" sz="4000" dirty="0"/>
              <a:t>Select * into #Temp from </a:t>
            </a:r>
            <a:r>
              <a:rPr lang="en-US" sz="4000" dirty="0" err="1"/>
              <a:t>dbo.fn_split</a:t>
            </a:r>
            <a:r>
              <a:rPr lang="en-US" sz="4000" dirty="0"/>
              <a:t>(@</a:t>
            </a:r>
            <a:r>
              <a:rPr lang="en-US" sz="4000" dirty="0" err="1"/>
              <a:t>SeatID</a:t>
            </a:r>
            <a:r>
              <a:rPr lang="en-US" sz="4000" dirty="0"/>
              <a:t>,',')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/*Start - IF NO Seats are available*/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4A516-26CD-FF43-B519-7DD8EEAD8AA5}"/>
              </a:ext>
            </a:extLst>
          </p:cNvPr>
          <p:cNvCxnSpPr>
            <a:cxnSpLocks/>
          </p:cNvCxnSpPr>
          <p:nvPr/>
        </p:nvCxnSpPr>
        <p:spPr>
          <a:xfrm>
            <a:off x="3978385" y="747066"/>
            <a:ext cx="0" cy="5855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B27CB2-C8F6-5D4D-813A-04AFFEBFCDBC}"/>
              </a:ext>
            </a:extLst>
          </p:cNvPr>
          <p:cNvSpPr txBox="1"/>
          <p:nvPr/>
        </p:nvSpPr>
        <p:spPr>
          <a:xfrm>
            <a:off x="4377162" y="1047555"/>
            <a:ext cx="343767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dirty="0"/>
              <a:t>IF (</a:t>
            </a:r>
          </a:p>
          <a:p>
            <a:pPr marL="0" indent="0">
              <a:buNone/>
            </a:pPr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#Temp))=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=1))</a:t>
            </a:r>
          </a:p>
          <a:p>
            <a:endParaRPr lang="en-US" sz="1050" dirty="0"/>
          </a:p>
          <a:p>
            <a:r>
              <a:rPr lang="en-US" sz="1050" dirty="0"/>
              <a:t>BEGIN</a:t>
            </a:r>
          </a:p>
          <a:p>
            <a:r>
              <a:rPr lang="en-US" sz="1050" dirty="0"/>
              <a:t>select 'The selected Seats are not available'</a:t>
            </a:r>
          </a:p>
          <a:p>
            <a:r>
              <a:rPr lang="en-US" sz="1050" dirty="0"/>
              <a:t>END</a:t>
            </a:r>
          </a:p>
          <a:p>
            <a:r>
              <a:rPr lang="en-US" sz="1050" dirty="0"/>
              <a:t>/*End - IF NO Seats are available*/</a:t>
            </a:r>
          </a:p>
          <a:p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/*Start - IF Partial Seats are available*/</a:t>
            </a:r>
          </a:p>
          <a:p>
            <a:r>
              <a:rPr lang="en-US" sz="1050" dirty="0"/>
              <a:t>IF (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#Temp))&gt;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</a:t>
            </a:r>
          </a:p>
          <a:p>
            <a:r>
              <a:rPr lang="en-US" sz="1050" dirty="0"/>
              <a:t>AND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=1)&lt;&gt;0</a:t>
            </a:r>
          </a:p>
          <a:p>
            <a:r>
              <a:rPr lang="en-US" sz="1050" dirty="0"/>
              <a:t>)</a:t>
            </a:r>
          </a:p>
          <a:p>
            <a:r>
              <a:rPr lang="en-US" sz="1050" dirty="0"/>
              <a:t>BEGIN</a:t>
            </a:r>
          </a:p>
          <a:p>
            <a:r>
              <a:rPr lang="en-US" sz="1050" dirty="0"/>
              <a:t>/* Return the partial seats*/</a:t>
            </a:r>
          </a:p>
          <a:p>
            <a:br>
              <a:rPr lang="en-US" sz="1050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B80D-5ACC-487D-B765-7B40B262B995}"/>
              </a:ext>
            </a:extLst>
          </p:cNvPr>
          <p:cNvSpPr txBox="1"/>
          <p:nvPr/>
        </p:nvSpPr>
        <p:spPr>
          <a:xfrm>
            <a:off x="8436830" y="1098206"/>
            <a:ext cx="3437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'Only </a:t>
            </a:r>
            <a:r>
              <a:rPr lang="en-US" sz="1000" dirty="0" err="1"/>
              <a:t>SeatID</a:t>
            </a:r>
            <a:r>
              <a:rPr lang="en-US" sz="1000" dirty="0"/>
              <a:t>(s): ' + </a:t>
            </a:r>
            <a:r>
              <a:rPr lang="en-US" sz="1000" dirty="0" err="1"/>
              <a:t>xyz.abc</a:t>
            </a:r>
            <a:r>
              <a:rPr lang="en-US" sz="1000" dirty="0"/>
              <a:t> + ' are available.' from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SELECT distinct 1 as [ID], </a:t>
            </a:r>
          </a:p>
          <a:p>
            <a:r>
              <a:rPr lang="en-US" sz="1000" dirty="0" err="1"/>
              <a:t>abc</a:t>
            </a:r>
            <a:r>
              <a:rPr lang="en-US" sz="1000" dirty="0"/>
              <a:t> = STUFF(</a:t>
            </a:r>
          </a:p>
          <a:p>
            <a:r>
              <a:rPr lang="en-US" sz="1000" dirty="0"/>
              <a:t>(SELECT ',' + </a:t>
            </a:r>
          </a:p>
          <a:p>
            <a:r>
              <a:rPr lang="en-US" sz="1000" dirty="0"/>
              <a:t>convert(</a:t>
            </a:r>
            <a:r>
              <a:rPr lang="en-US" sz="1000" dirty="0" err="1"/>
              <a:t>varchar,seatID</a:t>
            </a:r>
            <a:r>
              <a:rPr lang="en-US" sz="1000" dirty="0"/>
              <a:t>) from seat where </a:t>
            </a:r>
            <a:r>
              <a:rPr lang="en-US" sz="1000" dirty="0" err="1"/>
              <a:t>seatid</a:t>
            </a:r>
            <a:r>
              <a:rPr lang="en-US" sz="1000" dirty="0"/>
              <a:t> in (Select [value] from #Temp) and </a:t>
            </a:r>
            <a:r>
              <a:rPr lang="en-US" sz="1000" dirty="0" err="1"/>
              <a:t>isnull</a:t>
            </a:r>
            <a:r>
              <a:rPr lang="en-US" sz="1000" dirty="0"/>
              <a:t>(ibooked,0)=0</a:t>
            </a:r>
          </a:p>
          <a:p>
            <a:r>
              <a:rPr lang="en-US" sz="1000" dirty="0"/>
              <a:t>FOR XML PATH ('')), 1, 1, ''</a:t>
            </a:r>
          </a:p>
          <a:p>
            <a:r>
              <a:rPr lang="en-US" sz="1000" dirty="0"/>
              <a:t>) </a:t>
            </a:r>
          </a:p>
          <a:p>
            <a:r>
              <a:rPr lang="en-US" sz="1000" dirty="0"/>
              <a:t>FROM seat GROUP BY </a:t>
            </a:r>
            <a:r>
              <a:rPr lang="en-US" sz="1000" dirty="0" err="1"/>
              <a:t>ScreenID</a:t>
            </a:r>
            <a:endParaRPr lang="en-US" sz="1000" dirty="0"/>
          </a:p>
          <a:p>
            <a:r>
              <a:rPr lang="en-US" sz="1000" dirty="0"/>
              <a:t>) </a:t>
            </a:r>
            <a:r>
              <a:rPr lang="en-US" sz="1000" dirty="0" err="1"/>
              <a:t>xyz</a:t>
            </a:r>
            <a:endParaRPr lang="en-US" sz="1000" dirty="0"/>
          </a:p>
          <a:p>
            <a:r>
              <a:rPr lang="en-US" sz="1000" dirty="0"/>
              <a:t>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21AFA-D60E-4322-B26C-60A4BC6B1639}"/>
              </a:ext>
            </a:extLst>
          </p:cNvPr>
          <p:cNvCxnSpPr>
            <a:cxnSpLocks/>
          </p:cNvCxnSpPr>
          <p:nvPr/>
        </p:nvCxnSpPr>
        <p:spPr>
          <a:xfrm>
            <a:off x="8043853" y="792393"/>
            <a:ext cx="0" cy="5810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8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FB9-830E-1E48-B432-029607B2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7" y="179834"/>
            <a:ext cx="5608744" cy="635436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99-8D65-B34F-8DD2-5093429C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9" y="956243"/>
            <a:ext cx="4115608" cy="56947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*Start - IF ALL Seats are available*/</a:t>
            </a:r>
          </a:p>
          <a:p>
            <a:pPr marL="0" indent="0">
              <a:buNone/>
            </a:pPr>
            <a:r>
              <a:rPr lang="en-US" sz="4000" dirty="0"/>
              <a:t>IF ((select count(</a:t>
            </a:r>
            <a:r>
              <a:rPr lang="en-US" sz="4000" dirty="0" err="1"/>
              <a:t>seatID</a:t>
            </a:r>
            <a:r>
              <a:rPr lang="en-US" sz="4000" dirty="0"/>
              <a:t>) from seat where </a:t>
            </a:r>
            <a:r>
              <a:rPr lang="en-US" sz="4000" dirty="0" err="1"/>
              <a:t>seatid</a:t>
            </a:r>
            <a:r>
              <a:rPr lang="en-US" sz="4000" dirty="0"/>
              <a:t> in (Select [value] from #Temp) and </a:t>
            </a:r>
            <a:r>
              <a:rPr lang="en-US" sz="4000" dirty="0" err="1"/>
              <a:t>ibooked</a:t>
            </a:r>
            <a:r>
              <a:rPr lang="en-US" sz="4000" dirty="0"/>
              <a:t>=1)=0)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r>
              <a:rPr lang="en-US" sz="4000" dirty="0"/>
              <a:t>--Book the seats and return the amount or put in Payment table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/*Calculate Actual Amount*/</a:t>
            </a:r>
          </a:p>
          <a:p>
            <a:pPr marL="0" indent="0">
              <a:buNone/>
            </a:pPr>
            <a:r>
              <a:rPr lang="en-US" sz="4000" dirty="0"/>
              <a:t>select @</a:t>
            </a:r>
            <a:r>
              <a:rPr lang="en-US" sz="4000" dirty="0" err="1"/>
              <a:t>ActualAmt</a:t>
            </a:r>
            <a:r>
              <a:rPr lang="en-US" sz="4000" dirty="0"/>
              <a:t>=sum(cost)</a:t>
            </a:r>
          </a:p>
          <a:p>
            <a:pPr marL="0" indent="0">
              <a:buNone/>
            </a:pPr>
            <a:r>
              <a:rPr lang="en-US" sz="4000" dirty="0"/>
              <a:t>from seat</a:t>
            </a:r>
          </a:p>
          <a:p>
            <a:pPr marL="0" indent="0">
              <a:buNone/>
            </a:pPr>
            <a:r>
              <a:rPr lang="en-US" sz="4000" dirty="0"/>
              <a:t>where </a:t>
            </a:r>
            <a:r>
              <a:rPr lang="en-US" sz="4000" dirty="0" err="1"/>
              <a:t>seatid</a:t>
            </a:r>
            <a:r>
              <a:rPr lang="en-US" sz="4000" dirty="0"/>
              <a:t> in ((Select [value] from #Temp))</a:t>
            </a:r>
          </a:p>
          <a:p>
            <a:pPr marL="0" indent="0">
              <a:buNone/>
            </a:pPr>
            <a:r>
              <a:rPr lang="en-US" sz="4000" dirty="0"/>
              <a:t>/*Calculate Discount based on the subscription type*/</a:t>
            </a:r>
          </a:p>
          <a:p>
            <a:pPr marL="0" indent="0">
              <a:buNone/>
            </a:pPr>
            <a:r>
              <a:rPr lang="en-US" sz="4000" dirty="0"/>
              <a:t>select @Discount=[Discount Percent]</a:t>
            </a:r>
          </a:p>
          <a:p>
            <a:pPr marL="0" indent="0">
              <a:buNone/>
            </a:pPr>
            <a:r>
              <a:rPr lang="en-US" sz="4000" dirty="0"/>
              <a:t>from customer c</a:t>
            </a:r>
          </a:p>
          <a:p>
            <a:pPr marL="0" indent="0">
              <a:buNone/>
            </a:pPr>
            <a:r>
              <a:rPr lang="en-US" sz="4000" dirty="0"/>
              <a:t>inner join Subscription sub on </a:t>
            </a:r>
            <a:r>
              <a:rPr lang="en-US" sz="4000" dirty="0" err="1"/>
              <a:t>c.SubscriptionID</a:t>
            </a:r>
            <a:r>
              <a:rPr lang="en-US" sz="4000" dirty="0"/>
              <a:t>=</a:t>
            </a:r>
            <a:r>
              <a:rPr lang="en-US" sz="4000" dirty="0" err="1"/>
              <a:t>sub.SubscriptionID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left join student </a:t>
            </a:r>
            <a:r>
              <a:rPr lang="en-US" sz="4000" dirty="0" err="1"/>
              <a:t>st</a:t>
            </a:r>
            <a:r>
              <a:rPr lang="en-US" sz="4000" dirty="0"/>
              <a:t> on </a:t>
            </a:r>
            <a:r>
              <a:rPr lang="en-US" sz="4000" dirty="0" err="1"/>
              <a:t>c.customerID</a:t>
            </a:r>
            <a:r>
              <a:rPr lang="en-US" sz="4000" dirty="0"/>
              <a:t>=</a:t>
            </a:r>
            <a:r>
              <a:rPr lang="en-US" sz="4000" dirty="0" err="1"/>
              <a:t>st.hMY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left join premium pre on </a:t>
            </a:r>
            <a:r>
              <a:rPr lang="en-US" sz="4000" dirty="0" err="1"/>
              <a:t>c.customerID</a:t>
            </a:r>
            <a:r>
              <a:rPr lang="en-US" sz="4000" dirty="0"/>
              <a:t>=</a:t>
            </a:r>
            <a:r>
              <a:rPr lang="en-US" sz="4000" dirty="0" err="1"/>
              <a:t>pre.hMY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where 1=1</a:t>
            </a:r>
          </a:p>
          <a:p>
            <a:pPr marL="0" indent="0">
              <a:buNone/>
            </a:pPr>
            <a:r>
              <a:rPr lang="en-US" sz="4000" dirty="0"/>
              <a:t>and </a:t>
            </a:r>
            <a:r>
              <a:rPr lang="en-US" sz="4000" dirty="0" err="1"/>
              <a:t>c.customerID</a:t>
            </a:r>
            <a:r>
              <a:rPr lang="en-US" sz="4000" dirty="0"/>
              <a:t>=@</a:t>
            </a:r>
            <a:r>
              <a:rPr lang="en-US" sz="4000" dirty="0" err="1"/>
              <a:t>CustomerID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and </a:t>
            </a:r>
            <a:r>
              <a:rPr lang="en-US" sz="4000" dirty="0" err="1"/>
              <a:t>getdate</a:t>
            </a:r>
            <a:r>
              <a:rPr lang="en-US" sz="4000" dirty="0"/>
              <a:t>() between </a:t>
            </a:r>
            <a:r>
              <a:rPr lang="en-US" sz="4000" dirty="0" err="1"/>
              <a:t>isnull</a:t>
            </a:r>
            <a:r>
              <a:rPr lang="en-US" sz="4000" dirty="0"/>
              <a:t>(</a:t>
            </a:r>
            <a:r>
              <a:rPr lang="en-US" sz="4000" dirty="0" err="1"/>
              <a:t>st.</a:t>
            </a:r>
            <a:r>
              <a:rPr lang="en-US" sz="4000" dirty="0"/>
              <a:t>[College Start Date],pre.[Membership Start Date]) and </a:t>
            </a:r>
            <a:r>
              <a:rPr lang="en-US" sz="4000" dirty="0" err="1"/>
              <a:t>isnull</a:t>
            </a:r>
            <a:r>
              <a:rPr lang="en-US" sz="4000" dirty="0"/>
              <a:t>(</a:t>
            </a:r>
            <a:r>
              <a:rPr lang="en-US" sz="4000" dirty="0" err="1"/>
              <a:t>st.</a:t>
            </a:r>
            <a:r>
              <a:rPr lang="en-US" sz="4000" dirty="0"/>
              <a:t>[College End Date],pre.[Membership END Date])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/*Calculate Discount Amount*/</a:t>
            </a:r>
          </a:p>
          <a:p>
            <a:pPr marL="0" indent="0">
              <a:buNone/>
            </a:pPr>
            <a:r>
              <a:rPr lang="en-US" sz="4000" dirty="0"/>
              <a:t>select @</a:t>
            </a:r>
            <a:r>
              <a:rPr lang="en-US" sz="4000" dirty="0" err="1"/>
              <a:t>DiscountedAmt</a:t>
            </a:r>
            <a:r>
              <a:rPr lang="en-US" sz="4000" dirty="0"/>
              <a:t>=(@</a:t>
            </a:r>
            <a:r>
              <a:rPr lang="en-US" sz="4000" dirty="0" err="1"/>
              <a:t>ActualAmt</a:t>
            </a:r>
            <a:r>
              <a:rPr lang="en-US" sz="4000" dirty="0"/>
              <a:t>*(100-@Discount))/100</a:t>
            </a:r>
          </a:p>
          <a:p>
            <a:pPr marL="0" indent="0"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2747C5-67FF-1042-8C31-2E9956CD9F80}"/>
              </a:ext>
            </a:extLst>
          </p:cNvPr>
          <p:cNvCxnSpPr/>
          <p:nvPr/>
        </p:nvCxnSpPr>
        <p:spPr>
          <a:xfrm>
            <a:off x="5613721" y="956244"/>
            <a:ext cx="0" cy="5694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FDA70-668E-B64D-B2E8-6535449DD668}"/>
              </a:ext>
            </a:extLst>
          </p:cNvPr>
          <p:cNvSpPr txBox="1"/>
          <p:nvPr/>
        </p:nvSpPr>
        <p:spPr>
          <a:xfrm>
            <a:off x="6096000" y="989692"/>
            <a:ext cx="43289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/*insert into Ticket table and generate Ticket for customer*/</a:t>
            </a:r>
          </a:p>
          <a:p>
            <a:br>
              <a:rPr lang="en-US" sz="1000" dirty="0"/>
            </a:br>
            <a:r>
              <a:rPr lang="en-US" sz="1000" dirty="0"/>
              <a:t>select @</a:t>
            </a:r>
            <a:r>
              <a:rPr lang="en-US" sz="1000" dirty="0" err="1"/>
              <a:t>StartDateTime</a:t>
            </a:r>
            <a:r>
              <a:rPr lang="en-US" sz="1000" dirty="0"/>
              <a:t>=</a:t>
            </a:r>
            <a:r>
              <a:rPr lang="en-US" sz="1000" dirty="0" err="1"/>
              <a:t>StartDateTime</a:t>
            </a:r>
            <a:r>
              <a:rPr lang="en-US" sz="1000" dirty="0"/>
              <a:t>, @</a:t>
            </a:r>
            <a:r>
              <a:rPr lang="en-US" sz="1000" dirty="0" err="1"/>
              <a:t>EndDateTime</a:t>
            </a:r>
            <a:r>
              <a:rPr lang="en-US" sz="1000" dirty="0"/>
              <a:t>=</a:t>
            </a:r>
            <a:r>
              <a:rPr lang="en-US" sz="1000" dirty="0" err="1"/>
              <a:t>EndDateTime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ScreenMovie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hMY</a:t>
            </a:r>
            <a:r>
              <a:rPr lang="en-US" sz="1000" dirty="0"/>
              <a:t>=@</a:t>
            </a:r>
            <a:r>
              <a:rPr lang="en-US" sz="1000" dirty="0" err="1"/>
              <a:t>ScreenMovie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Insert into Ticket</a:t>
            </a:r>
          </a:p>
          <a:p>
            <a:r>
              <a:rPr lang="en-US" sz="1000" dirty="0"/>
              <a:t>values</a:t>
            </a:r>
          </a:p>
          <a:p>
            <a:r>
              <a:rPr lang="en-US" sz="1000" dirty="0"/>
              <a:t>(@Movie_ID,@</a:t>
            </a:r>
            <a:r>
              <a:rPr lang="en-US" sz="1000" dirty="0" err="1"/>
              <a:t>CustomerID</a:t>
            </a:r>
            <a:r>
              <a:rPr lang="en-US" sz="1000" dirty="0"/>
              <a:t>, @</a:t>
            </a:r>
            <a:r>
              <a:rPr lang="en-US" sz="1000" dirty="0" err="1"/>
              <a:t>ScreenID</a:t>
            </a:r>
            <a:r>
              <a:rPr lang="en-US" sz="1000" dirty="0"/>
              <a:t>, @</a:t>
            </a:r>
            <a:r>
              <a:rPr lang="en-US" sz="1000" dirty="0" err="1"/>
              <a:t>DiscountedAmt</a:t>
            </a:r>
            <a:r>
              <a:rPr lang="en-US" sz="1000" dirty="0"/>
              <a:t>, @</a:t>
            </a:r>
            <a:r>
              <a:rPr lang="en-US" sz="1000" dirty="0" err="1"/>
              <a:t>StartDateTime</a:t>
            </a:r>
            <a:r>
              <a:rPr lang="en-US" sz="1000" dirty="0"/>
              <a:t>,@</a:t>
            </a:r>
            <a:r>
              <a:rPr lang="en-US" sz="1000" dirty="0" err="1"/>
              <a:t>EndDateTime</a:t>
            </a:r>
            <a:r>
              <a:rPr lang="en-US" sz="1000" dirty="0"/>
              <a:t>)</a:t>
            </a:r>
          </a:p>
          <a:p>
            <a:br>
              <a:rPr lang="en-US" sz="1000" dirty="0"/>
            </a:br>
            <a:r>
              <a:rPr lang="en-US" sz="1000" dirty="0"/>
              <a:t>insert into </a:t>
            </a:r>
            <a:r>
              <a:rPr lang="en-US" sz="1000" dirty="0" err="1"/>
              <a:t>TotalBookedSeats</a:t>
            </a:r>
            <a:endParaRPr lang="en-US" sz="1000" dirty="0"/>
          </a:p>
          <a:p>
            <a:r>
              <a:rPr lang="en-US" sz="1000" dirty="0"/>
              <a:t>select </a:t>
            </a:r>
            <a:r>
              <a:rPr lang="en-US" sz="1000" dirty="0" err="1"/>
              <a:t>scope_identity</a:t>
            </a:r>
            <a:r>
              <a:rPr lang="en-US" sz="1000" dirty="0"/>
              <a:t>(), [value] from #Temp</a:t>
            </a:r>
          </a:p>
          <a:p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select 'Here is you Ticket' Title,</a:t>
            </a:r>
          </a:p>
          <a:p>
            <a:r>
              <a:rPr lang="en-US" sz="1000" dirty="0" err="1"/>
              <a:t>m.MovieName</a:t>
            </a:r>
            <a:r>
              <a:rPr lang="en-US" sz="1000" dirty="0"/>
              <a:t> [Movie Name],</a:t>
            </a:r>
          </a:p>
          <a:p>
            <a:r>
              <a:rPr lang="en-US" sz="1000" dirty="0" err="1"/>
              <a:t>t.ScreenID</a:t>
            </a:r>
            <a:r>
              <a:rPr lang="en-US" sz="1000" dirty="0"/>
              <a:t> [Screen ID],</a:t>
            </a:r>
          </a:p>
          <a:p>
            <a:r>
              <a:rPr lang="en-US" sz="1000" dirty="0"/>
              <a:t>format(t.</a:t>
            </a:r>
            <a:r>
              <a:rPr lang="en-US" sz="1000" dirty="0" err="1"/>
              <a:t>StartDateTime</a:t>
            </a:r>
            <a:r>
              <a:rPr lang="en-US" sz="1000" dirty="0"/>
              <a:t>,'MM/dd/</a:t>
            </a:r>
            <a:r>
              <a:rPr lang="en-US" sz="1000" dirty="0" err="1"/>
              <a:t>yyyy</a:t>
            </a:r>
            <a:r>
              <a:rPr lang="en-US" sz="1000" dirty="0"/>
              <a:t>') [Date],</a:t>
            </a:r>
          </a:p>
          <a:p>
            <a:r>
              <a:rPr lang="en-US" sz="1000" dirty="0"/>
              <a:t>format(t.</a:t>
            </a:r>
            <a:r>
              <a:rPr lang="en-US" sz="1000" dirty="0" err="1"/>
              <a:t>StartDateTime</a:t>
            </a:r>
            <a:r>
              <a:rPr lang="en-US" sz="1000" dirty="0"/>
              <a:t>,'</a:t>
            </a:r>
            <a:r>
              <a:rPr lang="en-US" sz="1000" dirty="0" err="1"/>
              <a:t>HH:mm</a:t>
            </a:r>
            <a:r>
              <a:rPr lang="en-US" sz="1000" dirty="0"/>
              <a:t>') [Time],</a:t>
            </a:r>
          </a:p>
          <a:p>
            <a:r>
              <a:rPr lang="en-US" sz="1000" dirty="0"/>
              <a:t>DATEDIFF(</a:t>
            </a:r>
            <a:r>
              <a:rPr lang="en-US" sz="1000" dirty="0" err="1"/>
              <a:t>MINUTE,t.StartDateTime,t.EndDateTime</a:t>
            </a:r>
            <a:r>
              <a:rPr lang="en-US" sz="1000" dirty="0"/>
              <a:t>) Duration,</a:t>
            </a:r>
          </a:p>
          <a:p>
            <a:r>
              <a:rPr lang="en-US" sz="1000" dirty="0" err="1"/>
              <a:t>t.TotalAmount</a:t>
            </a:r>
            <a:r>
              <a:rPr lang="en-US" sz="1000" dirty="0"/>
              <a:t> Price</a:t>
            </a:r>
          </a:p>
          <a:p>
            <a:r>
              <a:rPr lang="en-US" sz="1000" dirty="0"/>
              <a:t>from Ticket t</a:t>
            </a:r>
          </a:p>
          <a:p>
            <a:r>
              <a:rPr lang="en-US" sz="1000" dirty="0"/>
              <a:t>inner join Movie m on </a:t>
            </a:r>
            <a:r>
              <a:rPr lang="en-US" sz="1000" dirty="0" err="1"/>
              <a:t>t.MovieID</a:t>
            </a:r>
            <a:r>
              <a:rPr lang="en-US" sz="1000" dirty="0"/>
              <a:t>=</a:t>
            </a:r>
            <a:r>
              <a:rPr lang="en-US" sz="1000" dirty="0" err="1"/>
              <a:t>m.MovieID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TicketID</a:t>
            </a:r>
            <a:r>
              <a:rPr lang="en-US" sz="1000" dirty="0"/>
              <a:t>=(select max(</a:t>
            </a:r>
            <a:r>
              <a:rPr lang="en-US" sz="1000" dirty="0" err="1"/>
              <a:t>ticketID</a:t>
            </a:r>
            <a:r>
              <a:rPr lang="en-US" sz="1000" dirty="0"/>
              <a:t>) from Ticket)</a:t>
            </a:r>
          </a:p>
          <a:p>
            <a:br>
              <a:rPr lang="en-US" sz="1000" dirty="0"/>
            </a:br>
            <a:r>
              <a:rPr lang="en-US" sz="1000" dirty="0"/>
              <a:t>/*Book the passed seats*/</a:t>
            </a:r>
          </a:p>
          <a:p>
            <a:r>
              <a:rPr lang="en-US" sz="1000" dirty="0"/>
              <a:t>Update Seat set </a:t>
            </a:r>
            <a:r>
              <a:rPr lang="en-US" sz="1000" dirty="0" err="1"/>
              <a:t>iBooked</a:t>
            </a:r>
            <a:r>
              <a:rPr lang="en-US" sz="1000" dirty="0"/>
              <a:t>=1 where </a:t>
            </a:r>
            <a:r>
              <a:rPr lang="en-US" sz="1000" dirty="0" err="1"/>
              <a:t>SeatID</a:t>
            </a:r>
            <a:r>
              <a:rPr lang="en-US" sz="1000" dirty="0"/>
              <a:t> in (select [value] from #Temp)</a:t>
            </a:r>
          </a:p>
          <a:p>
            <a:br>
              <a:rPr lang="en-US" sz="1000" dirty="0"/>
            </a:br>
            <a:r>
              <a:rPr lang="en-US" sz="1000" dirty="0"/>
              <a:t>END</a:t>
            </a:r>
          </a:p>
          <a:p>
            <a:r>
              <a:rPr lang="en-US" sz="1000" dirty="0"/>
              <a:t>/*END - IF ALL Seats are available*/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7025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C602-741E-EA49-8F91-6C23266E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46" y="167430"/>
            <a:ext cx="8363519" cy="800158"/>
          </a:xfrm>
        </p:spPr>
        <p:txBody>
          <a:bodyPr>
            <a:normAutofit/>
          </a:bodyPr>
          <a:lstStyle/>
          <a:p>
            <a:r>
              <a:rPr lang="en-US" sz="3200" dirty="0"/>
              <a:t>STORED PROCEDURE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39D1-F723-0F41-8BA6-BE3FF1A4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46" y="1068396"/>
            <a:ext cx="11626462" cy="5613722"/>
          </a:xfrm>
        </p:spPr>
        <p:txBody>
          <a:bodyPr/>
          <a:lstStyle/>
          <a:p>
            <a:pPr marL="0" indent="0">
              <a:buNone/>
            </a:pPr>
            <a:r>
              <a:rPr lang="en-US" sz="1200" b="1" u="sng" dirty="0"/>
              <a:t>OUTPUT</a:t>
            </a:r>
            <a:r>
              <a:rPr lang="en-US" b="1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4F0252-8ECD-1547-9B4C-CAACA558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2" y="1733179"/>
            <a:ext cx="5492836" cy="2020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5A16C80-0060-AD42-87F3-8083DC17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6" y="2348112"/>
            <a:ext cx="5492836" cy="1385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DF8974A-AE92-6644-8428-636778FA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899" y="4740396"/>
            <a:ext cx="5398265" cy="13859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6EAC8-4173-EB4C-8911-8FE8E3D3A0DF}"/>
              </a:ext>
            </a:extLst>
          </p:cNvPr>
          <p:cNvSpPr txBox="1"/>
          <p:nvPr/>
        </p:nvSpPr>
        <p:spPr>
          <a:xfrm>
            <a:off x="1475537" y="3829197"/>
            <a:ext cx="314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Case 1 : Confirms booking for seat 8 and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6A087-9A38-DE4C-85B9-F5B57ED0AFC4}"/>
              </a:ext>
            </a:extLst>
          </p:cNvPr>
          <p:cNvSpPr txBox="1"/>
          <p:nvPr/>
        </p:nvSpPr>
        <p:spPr>
          <a:xfrm>
            <a:off x="6756254" y="3754170"/>
            <a:ext cx="451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2 : Since seat numbers 8 and 9 are already booked it shows that the selected are not available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BC4F0-132D-1045-8167-BD24FCD047C6}"/>
              </a:ext>
            </a:extLst>
          </p:cNvPr>
          <p:cNvSpPr txBox="1"/>
          <p:nvPr/>
        </p:nvSpPr>
        <p:spPr>
          <a:xfrm>
            <a:off x="3880605" y="6196834"/>
            <a:ext cx="504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3 : Seat numbers 8 and 9 are booked so it shows available seats</a:t>
            </a:r>
          </a:p>
        </p:txBody>
      </p:sp>
    </p:spTree>
    <p:extLst>
      <p:ext uri="{BB962C8B-B14F-4D97-AF65-F5344CB8AC3E}">
        <p14:creationId xmlns:p14="http://schemas.microsoft.com/office/powerpoint/2010/main" val="75674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8C82-4E99-CB44-B85B-1C10843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1" y="288615"/>
            <a:ext cx="7761636" cy="638113"/>
          </a:xfrm>
        </p:spPr>
        <p:txBody>
          <a:bodyPr>
            <a:normAutofit/>
          </a:bodyPr>
          <a:lstStyle/>
          <a:p>
            <a:r>
              <a:rPr lang="en-US" sz="2800" dirty="0"/>
              <a:t>Database Objects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2886-5262-6045-AD8A-7CF1FDE8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91" y="1153369"/>
            <a:ext cx="4960562" cy="4846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i="1" u="sng" dirty="0"/>
              <a:t>Function To Find Average Rating of Movie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GetFeedback_count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FUNCTION </a:t>
            </a:r>
            <a:r>
              <a:rPr lang="en-US" sz="4000" dirty="0" err="1"/>
              <a:t>GetFeedback_count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FUNCTION </a:t>
            </a:r>
            <a:r>
              <a:rPr lang="en-US" sz="4000" dirty="0" err="1"/>
              <a:t>GetFeedback_count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movieid</a:t>
            </a:r>
            <a:r>
              <a:rPr lang="en-US" sz="4000" dirty="0"/>
              <a:t> int</a:t>
            </a:r>
          </a:p>
          <a:p>
            <a:pPr marL="0" indent="0">
              <a:buNone/>
            </a:pP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Returns numeric(10,2)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DECLARE @</a:t>
            </a:r>
            <a:r>
              <a:rPr lang="en-US" sz="4000" dirty="0" err="1"/>
              <a:t>AvgRating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select @</a:t>
            </a:r>
            <a:r>
              <a:rPr lang="en-US" sz="4000" dirty="0" err="1"/>
              <a:t>AvgRating</a:t>
            </a:r>
            <a:r>
              <a:rPr lang="en-US" sz="4000" dirty="0"/>
              <a:t>=format(AVG(convert(numeric(10,2),</a:t>
            </a:r>
            <a:r>
              <a:rPr lang="en-US" sz="4000" dirty="0" err="1"/>
              <a:t>MovieRating</a:t>
            </a:r>
            <a:r>
              <a:rPr lang="en-US" sz="4000" dirty="0"/>
              <a:t>)),'###.##')</a:t>
            </a:r>
          </a:p>
          <a:p>
            <a:pPr marL="0" indent="0">
              <a:buNone/>
            </a:pPr>
            <a:r>
              <a:rPr lang="en-US" sz="4000" dirty="0"/>
              <a:t>from Movie m </a:t>
            </a:r>
          </a:p>
          <a:p>
            <a:pPr marL="0" indent="0">
              <a:buNone/>
            </a:pPr>
            <a:r>
              <a:rPr lang="en-US" sz="4000" dirty="0"/>
              <a:t>inner join Feedback f on </a:t>
            </a:r>
            <a:r>
              <a:rPr lang="en-US" sz="4000" dirty="0" err="1"/>
              <a:t>m.MovieID</a:t>
            </a:r>
            <a:r>
              <a:rPr lang="en-US" sz="4000" dirty="0"/>
              <a:t>=</a:t>
            </a:r>
            <a:r>
              <a:rPr lang="en-US" sz="4000" dirty="0" err="1"/>
              <a:t>f.MovieID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where </a:t>
            </a:r>
            <a:r>
              <a:rPr lang="en-US" sz="4000" dirty="0" err="1"/>
              <a:t>m.movieID</a:t>
            </a:r>
            <a:r>
              <a:rPr lang="en-US" sz="4000" dirty="0"/>
              <a:t>= @</a:t>
            </a:r>
            <a:r>
              <a:rPr lang="en-US" sz="4000" dirty="0" err="1"/>
              <a:t>movieid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GROUP BY </a:t>
            </a:r>
            <a:r>
              <a:rPr lang="en-US" sz="4000" dirty="0" err="1"/>
              <a:t>m.MovieName</a:t>
            </a:r>
            <a:endParaRPr lang="en-US" sz="4000" dirty="0"/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Return @</a:t>
            </a:r>
            <a:r>
              <a:rPr lang="en-US" sz="4000" dirty="0" err="1"/>
              <a:t>AvgRating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55DD-6771-EB45-8344-CFC5F406F92B}"/>
              </a:ext>
            </a:extLst>
          </p:cNvPr>
          <p:cNvCxnSpPr/>
          <p:nvPr/>
        </p:nvCxnSpPr>
        <p:spPr>
          <a:xfrm>
            <a:off x="5791200" y="1099595"/>
            <a:ext cx="0" cy="5296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13736E-656D-F646-8659-3AE566E2AC9B}"/>
              </a:ext>
            </a:extLst>
          </p:cNvPr>
          <p:cNvSpPr txBox="1"/>
          <p:nvPr/>
        </p:nvSpPr>
        <p:spPr>
          <a:xfrm>
            <a:off x="6238754" y="1192192"/>
            <a:ext cx="53243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/>
              <a:t>Create </a:t>
            </a:r>
            <a:r>
              <a:rPr lang="en-US" sz="1100" b="1" i="1" u="sng" dirty="0" err="1"/>
              <a:t>Fn_Split</a:t>
            </a:r>
            <a:r>
              <a:rPr lang="en-US" sz="1100" b="1" i="1" u="sng" dirty="0"/>
              <a:t> Function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Drop FUNCTION [</a:t>
            </a:r>
            <a:r>
              <a:rPr lang="en-US" sz="1000" dirty="0" err="1"/>
              <a:t>fn_split</a:t>
            </a:r>
            <a:r>
              <a:rPr lang="en-US" sz="1000" dirty="0"/>
              <a:t>]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GO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create FUNCTION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fn_split</a:t>
            </a:r>
            <a:r>
              <a:rPr lang="en-US" sz="1000" dirty="0"/>
              <a:t>](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@delimited NVARCHAR(MAX),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@delimiter NVARCHAR(100)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) RETURNS @table TABLE (id INT IDENTITY(1,1), [value] NVARCHAR(MAX))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AS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BEGIN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DECLARE @xml XML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SET @xml = N'&lt;t&gt;' + REPLACE(@</a:t>
            </a:r>
            <a:r>
              <a:rPr lang="en-US" sz="1000" dirty="0" err="1"/>
              <a:t>delimited,@delimiter</a:t>
            </a:r>
            <a:r>
              <a:rPr lang="en-US" sz="1000" dirty="0"/>
              <a:t>,'&lt;/t&gt;&lt;t&gt;') + '&lt;/t&gt;'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INSERT INTO @table([value])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SELECT </a:t>
            </a:r>
            <a:r>
              <a:rPr lang="en-US" sz="1000" dirty="0" err="1"/>
              <a:t>r.value</a:t>
            </a:r>
            <a:r>
              <a:rPr lang="en-US" sz="1000" dirty="0"/>
              <a:t>('.','</a:t>
            </a:r>
            <a:r>
              <a:rPr lang="en-US" sz="1000" dirty="0" err="1"/>
              <a:t>Nvarchar</a:t>
            </a:r>
            <a:r>
              <a:rPr lang="en-US" sz="1000" dirty="0"/>
              <a:t>(MAX)') as item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FROM @</a:t>
            </a:r>
            <a:r>
              <a:rPr lang="en-US" sz="1000" dirty="0" err="1"/>
              <a:t>xml.nodes</a:t>
            </a:r>
            <a:r>
              <a:rPr lang="en-US" sz="1000" dirty="0"/>
              <a:t>('/t') as records(r)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RETURN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2EE-D256-2E49-97FC-A9D0011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8" y="221417"/>
            <a:ext cx="10058400" cy="721277"/>
          </a:xfrm>
        </p:spPr>
        <p:txBody>
          <a:bodyPr>
            <a:normAutofit/>
          </a:bodyPr>
          <a:lstStyle/>
          <a:p>
            <a:r>
              <a:rPr lang="en-US" sz="3200" dirty="0"/>
              <a:t>functions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8554-CC0A-A041-94A7-888740B5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34" y="1378123"/>
            <a:ext cx="10058400" cy="5026306"/>
          </a:xfrm>
        </p:spPr>
        <p:txBody>
          <a:bodyPr/>
          <a:lstStyle/>
          <a:p>
            <a:pPr marL="0" indent="0">
              <a:buNone/>
            </a:pPr>
            <a:r>
              <a:rPr lang="en-US" sz="1400" u="sng" dirty="0"/>
              <a:t>OUTPUT</a:t>
            </a:r>
            <a:r>
              <a:rPr lang="en-US" u="sng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64FBC1-0244-D74C-93C3-BF982E27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88" y="1784522"/>
            <a:ext cx="6109938" cy="2250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09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5191-F7CD-0448-AD5F-A5B349DE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5" y="320445"/>
            <a:ext cx="4659620" cy="50135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Database Objects -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7EFD-7DD4-8E46-8AA7-58B5A5BC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9" y="1099594"/>
            <a:ext cx="3560026" cy="52914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u="sng" dirty="0"/>
              <a:t>Trigger</a:t>
            </a:r>
          </a:p>
          <a:p>
            <a:pPr marL="0" indent="0">
              <a:buNone/>
            </a:pPr>
            <a:r>
              <a:rPr lang="en-US" sz="4000" b="1" i="1" dirty="0"/>
              <a:t>Created an update trigger on the Customer table</a:t>
            </a:r>
          </a:p>
          <a:p>
            <a:pPr marL="0" indent="0">
              <a:buNone/>
            </a:pPr>
            <a:r>
              <a:rPr lang="en-US" sz="4000" dirty="0"/>
              <a:t> 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TR_CustomerUpdate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trigger </a:t>
            </a:r>
            <a:r>
              <a:rPr lang="en-US" sz="4000" dirty="0" err="1"/>
              <a:t>TR_CustomerUpdate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TRIGGER </a:t>
            </a:r>
            <a:r>
              <a:rPr lang="en-US" sz="4000" dirty="0" err="1"/>
              <a:t>TR_CustomerUpdate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on Customer</a:t>
            </a:r>
          </a:p>
          <a:p>
            <a:pPr marL="0" indent="0">
              <a:buNone/>
            </a:pPr>
            <a:r>
              <a:rPr lang="en-US" sz="4000" dirty="0"/>
              <a:t>for Update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r>
              <a:rPr lang="en-US" sz="4000" dirty="0"/>
              <a:t>DECLARE @ID 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OldPhone</a:t>
            </a:r>
            <a:r>
              <a:rPr lang="en-US" sz="4000" dirty="0"/>
              <a:t> BIGINT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NewPhone</a:t>
            </a:r>
            <a:r>
              <a:rPr lang="en-US" sz="4000" dirty="0"/>
              <a:t> BIGINT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OldEmail</a:t>
            </a:r>
            <a:r>
              <a:rPr lang="en-US" sz="4000" dirty="0"/>
              <a:t> varchar(50)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NewEmail</a:t>
            </a:r>
            <a:r>
              <a:rPr lang="en-US" sz="4000" dirty="0"/>
              <a:t> varchar(50)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DECLARE @</a:t>
            </a:r>
            <a:r>
              <a:rPr lang="en-US" sz="4000" dirty="0" err="1"/>
              <a:t>AuditString</a:t>
            </a:r>
            <a:r>
              <a:rPr lang="en-US" sz="4000" dirty="0"/>
              <a:t> varchar(1000)</a:t>
            </a:r>
          </a:p>
          <a:p>
            <a:pPr marL="0" indent="0">
              <a:buNone/>
            </a:pPr>
            <a:r>
              <a:rPr lang="en-US" sz="4000" dirty="0"/>
              <a:t>Set @</a:t>
            </a:r>
            <a:r>
              <a:rPr lang="en-US" sz="4000" dirty="0" err="1"/>
              <a:t>AuditString</a:t>
            </a:r>
            <a:r>
              <a:rPr lang="en-US" sz="4000" dirty="0"/>
              <a:t>=''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Select * into #Temp from inserted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While(Exists(Select </a:t>
            </a:r>
            <a:r>
              <a:rPr lang="en-US" sz="4000" dirty="0" err="1"/>
              <a:t>CustomerID</a:t>
            </a:r>
            <a:r>
              <a:rPr lang="en-US" sz="4000" dirty="0"/>
              <a:t> from #Temp))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E7C99B-9B54-9D40-BC1B-3E141E3F4640}"/>
              </a:ext>
            </a:extLst>
          </p:cNvPr>
          <p:cNvCxnSpPr>
            <a:cxnSpLocks/>
          </p:cNvCxnSpPr>
          <p:nvPr/>
        </p:nvCxnSpPr>
        <p:spPr>
          <a:xfrm>
            <a:off x="4815068" y="943429"/>
            <a:ext cx="0" cy="569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56FBB5-F828-6B44-AD54-5D22938DC011}"/>
              </a:ext>
            </a:extLst>
          </p:cNvPr>
          <p:cNvSpPr txBox="1"/>
          <p:nvPr/>
        </p:nvSpPr>
        <p:spPr>
          <a:xfrm>
            <a:off x="5220182" y="1099594"/>
            <a:ext cx="636221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BEGIN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=''</a:t>
            </a:r>
          </a:p>
          <a:p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Select top 1 </a:t>
            </a:r>
          </a:p>
          <a:p>
            <a:r>
              <a:rPr lang="en-US" sz="1000" dirty="0"/>
              <a:t>@ID=</a:t>
            </a:r>
            <a:r>
              <a:rPr lang="en-US" sz="1000" dirty="0" err="1"/>
              <a:t>CustomerID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NewPhone</a:t>
            </a:r>
            <a:r>
              <a:rPr lang="en-US" sz="1000" dirty="0"/>
              <a:t>=</a:t>
            </a:r>
            <a:r>
              <a:rPr lang="en-US" sz="1000" dirty="0" err="1"/>
              <a:t>CustomerPhoneNumber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NewEmail</a:t>
            </a:r>
            <a:r>
              <a:rPr lang="en-US" sz="1000" dirty="0"/>
              <a:t>=</a:t>
            </a:r>
            <a:r>
              <a:rPr lang="en-US" sz="1000" dirty="0" err="1"/>
              <a:t>CustomerEmail</a:t>
            </a:r>
            <a:endParaRPr lang="en-US" sz="1000" dirty="0"/>
          </a:p>
          <a:p>
            <a:r>
              <a:rPr lang="en-US" sz="1000" dirty="0"/>
              <a:t>from #Temp</a:t>
            </a:r>
          </a:p>
          <a:p>
            <a:br>
              <a:rPr lang="en-US" sz="1000" dirty="0"/>
            </a:br>
            <a:r>
              <a:rPr lang="en-US" sz="1000" dirty="0"/>
              <a:t>Select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OldPhone</a:t>
            </a:r>
            <a:r>
              <a:rPr lang="en-US" sz="1000" dirty="0"/>
              <a:t>=</a:t>
            </a:r>
            <a:r>
              <a:rPr lang="en-US" sz="1000" dirty="0" err="1"/>
              <a:t>CustomerPhoneNumber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OldEmail</a:t>
            </a:r>
            <a:r>
              <a:rPr lang="en-US" sz="1000" dirty="0"/>
              <a:t>=</a:t>
            </a:r>
            <a:r>
              <a:rPr lang="en-US" sz="1000" dirty="0" err="1"/>
              <a:t>CustomerEmail</a:t>
            </a:r>
            <a:endParaRPr lang="en-US" sz="1000" dirty="0"/>
          </a:p>
          <a:p>
            <a:r>
              <a:rPr lang="en-US" sz="1000" dirty="0"/>
              <a:t>from deleted where </a:t>
            </a:r>
            <a:r>
              <a:rPr lang="en-US" sz="1000" dirty="0" err="1"/>
              <a:t>CustomerID</a:t>
            </a:r>
            <a:r>
              <a:rPr lang="en-US" sz="1000" dirty="0"/>
              <a:t>=@ID</a:t>
            </a:r>
          </a:p>
          <a:p>
            <a:br>
              <a:rPr lang="en-US" sz="1000" dirty="0"/>
            </a:br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='Customer detail of ID: ' + convert(</a:t>
            </a:r>
            <a:r>
              <a:rPr lang="en-US" sz="1000" dirty="0" err="1"/>
              <a:t>varchar,@ID</a:t>
            </a:r>
            <a:r>
              <a:rPr lang="en-US" sz="1000" dirty="0"/>
              <a:t>) + ' has been updated on ' </a:t>
            </a:r>
          </a:p>
          <a:p>
            <a:r>
              <a:rPr lang="en-US" sz="1000" dirty="0"/>
              <a:t>+format(</a:t>
            </a:r>
            <a:r>
              <a:rPr lang="en-US" sz="1000" dirty="0" err="1"/>
              <a:t>getdate</a:t>
            </a:r>
            <a:r>
              <a:rPr lang="en-US" sz="1000" dirty="0"/>
              <a:t>(), 'MM-dd-</a:t>
            </a:r>
            <a:r>
              <a:rPr lang="en-US" sz="1000" dirty="0" err="1"/>
              <a:t>yyyy</a:t>
            </a:r>
            <a:r>
              <a:rPr lang="en-US" sz="1000" dirty="0"/>
              <a:t>') + ' at ' + format(</a:t>
            </a:r>
            <a:r>
              <a:rPr lang="en-US" sz="1000" dirty="0" err="1"/>
              <a:t>getdate</a:t>
            </a:r>
            <a:r>
              <a:rPr lang="en-US" sz="1000" dirty="0"/>
              <a:t>(), '</a:t>
            </a:r>
            <a:r>
              <a:rPr lang="en-US" sz="1000" dirty="0" err="1"/>
              <a:t>HH:mm:ss</a:t>
            </a:r>
            <a:r>
              <a:rPr lang="en-US" sz="1000" dirty="0"/>
              <a:t>') + '.'</a:t>
            </a:r>
          </a:p>
          <a:p>
            <a:r>
              <a:rPr lang="en-US" sz="1000" dirty="0"/>
              <a:t>IF(@</a:t>
            </a:r>
            <a:r>
              <a:rPr lang="en-US" sz="1000" dirty="0" err="1"/>
              <a:t>OldEmail</a:t>
            </a:r>
            <a:r>
              <a:rPr lang="en-US" sz="1000" dirty="0"/>
              <a:t>&lt;&gt;@</a:t>
            </a:r>
            <a:r>
              <a:rPr lang="en-US" sz="1000" dirty="0" err="1"/>
              <a:t>NewEmail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Email Changed from: "' + @</a:t>
            </a:r>
            <a:r>
              <a:rPr lang="en-US" sz="1000" dirty="0" err="1"/>
              <a:t>OldEmail</a:t>
            </a:r>
            <a:r>
              <a:rPr lang="en-US" sz="1000" dirty="0"/>
              <a:t> + '" to: "' + @</a:t>
            </a:r>
            <a:r>
              <a:rPr lang="en-US" sz="1000" dirty="0" err="1"/>
              <a:t>NewEmail</a:t>
            </a:r>
            <a:r>
              <a:rPr lang="en-US" sz="1000" dirty="0"/>
              <a:t> + '"'</a:t>
            </a:r>
          </a:p>
          <a:p>
            <a:br>
              <a:rPr lang="en-US" sz="1000" dirty="0"/>
            </a:br>
            <a:r>
              <a:rPr lang="en-US" sz="1000" dirty="0"/>
              <a:t>IF(@</a:t>
            </a:r>
            <a:r>
              <a:rPr lang="en-US" sz="1000" dirty="0" err="1"/>
              <a:t>OldPhone</a:t>
            </a:r>
            <a:r>
              <a:rPr lang="en-US" sz="1000" dirty="0"/>
              <a:t>&lt;&gt;@</a:t>
            </a:r>
            <a:r>
              <a:rPr lang="en-US" sz="1000" dirty="0" err="1"/>
              <a:t>NewPhone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Phone Number Changed from: "' + @</a:t>
            </a:r>
            <a:r>
              <a:rPr lang="en-US" sz="1000" dirty="0" err="1"/>
              <a:t>OldPhone</a:t>
            </a:r>
            <a:r>
              <a:rPr lang="en-US" sz="1000" dirty="0"/>
              <a:t> + '" to: "' + @</a:t>
            </a:r>
            <a:r>
              <a:rPr lang="en-US" sz="1000" dirty="0" err="1"/>
              <a:t>NewPhone</a:t>
            </a:r>
            <a:r>
              <a:rPr lang="en-US" sz="1000" dirty="0"/>
              <a:t> + '"'</a:t>
            </a:r>
          </a:p>
          <a:p>
            <a:br>
              <a:rPr lang="en-US" sz="1000" dirty="0"/>
            </a:br>
            <a:r>
              <a:rPr lang="en-US" sz="1000" dirty="0"/>
              <a:t>IF(@</a:t>
            </a:r>
            <a:r>
              <a:rPr lang="en-US" sz="1000" dirty="0" err="1"/>
              <a:t>OldEmail</a:t>
            </a:r>
            <a:r>
              <a:rPr lang="en-US" sz="1000" dirty="0"/>
              <a:t>=@</a:t>
            </a:r>
            <a:r>
              <a:rPr lang="en-US" sz="1000" dirty="0" err="1"/>
              <a:t>NewEmail</a:t>
            </a:r>
            <a:r>
              <a:rPr lang="en-US" sz="1000" dirty="0"/>
              <a:t> and @</a:t>
            </a:r>
            <a:r>
              <a:rPr lang="en-US" sz="1000" dirty="0" err="1"/>
              <a:t>OldPhone</a:t>
            </a:r>
            <a:r>
              <a:rPr lang="en-US" sz="1000" dirty="0"/>
              <a:t>=@</a:t>
            </a:r>
            <a:r>
              <a:rPr lang="en-US" sz="1000" dirty="0" err="1"/>
              <a:t>NewPhone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False Update.'</a:t>
            </a:r>
          </a:p>
          <a:p>
            <a:br>
              <a:rPr lang="en-US" sz="1000" dirty="0"/>
            </a:br>
            <a:r>
              <a:rPr lang="en-US" sz="1000" dirty="0"/>
              <a:t>Insert into </a:t>
            </a:r>
            <a:r>
              <a:rPr lang="en-US" sz="1000" dirty="0" err="1"/>
              <a:t>CustomerAudit</a:t>
            </a:r>
            <a:r>
              <a:rPr lang="en-US" sz="1000" dirty="0"/>
              <a:t> values (@</a:t>
            </a:r>
            <a:r>
              <a:rPr lang="en-US" sz="1000" dirty="0" err="1"/>
              <a:t>AuditString</a:t>
            </a:r>
            <a:r>
              <a:rPr lang="en-US" sz="1000" dirty="0"/>
              <a:t>)</a:t>
            </a:r>
          </a:p>
          <a:p>
            <a:br>
              <a:rPr lang="en-US" sz="1000" dirty="0"/>
            </a:br>
            <a:r>
              <a:rPr lang="en-US" sz="1000" dirty="0"/>
              <a:t>Delete from #Temp where </a:t>
            </a:r>
            <a:r>
              <a:rPr lang="en-US" sz="1000" dirty="0" err="1"/>
              <a:t>CustomerID</a:t>
            </a:r>
            <a:r>
              <a:rPr lang="en-US" sz="1000" dirty="0"/>
              <a:t>=@ID</a:t>
            </a:r>
          </a:p>
          <a:p>
            <a:br>
              <a:rPr lang="en-US" sz="1000" dirty="0"/>
            </a:br>
            <a:r>
              <a:rPr lang="en-US" sz="1000" dirty="0"/>
              <a:t>END</a:t>
            </a:r>
          </a:p>
          <a:p>
            <a:r>
              <a:rPr lang="en-US" sz="1000" dirty="0"/>
              <a:t>END</a:t>
            </a:r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C274-95ED-AB4F-BDF9-12E35A8C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77" y="301753"/>
            <a:ext cx="10058400" cy="981311"/>
          </a:xfrm>
        </p:spPr>
        <p:txBody>
          <a:bodyPr>
            <a:normAutofit/>
          </a:bodyPr>
          <a:lstStyle/>
          <a:p>
            <a:r>
              <a:rPr lang="en-US" sz="3200" dirty="0"/>
              <a:t>TRIGGER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7615BA-23AC-3346-AE5D-9043214AD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59" y="2096826"/>
            <a:ext cx="7988370" cy="1941653"/>
          </a:xfr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55127-DAE1-3D42-A391-22F1FCB79EF8}"/>
              </a:ext>
            </a:extLst>
          </p:cNvPr>
          <p:cNvSpPr txBox="1"/>
          <p:nvPr/>
        </p:nvSpPr>
        <p:spPr>
          <a:xfrm>
            <a:off x="1147364" y="163678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104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5C8-61F7-9541-9DCA-DB418F8C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0" y="210840"/>
            <a:ext cx="10058400" cy="551688"/>
          </a:xfrm>
        </p:spPr>
        <p:txBody>
          <a:bodyPr>
            <a:normAutofit/>
          </a:bodyPr>
          <a:lstStyle/>
          <a:p>
            <a:r>
              <a:rPr lang="en-US" sz="3200" dirty="0"/>
              <a:t>Data visualization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BF4357B1-B2E2-B54E-90D0-52BCABC79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8" y="891177"/>
            <a:ext cx="10144400" cy="57326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9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06B1-0777-3244-9272-4088A5B8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2" y="1293149"/>
            <a:ext cx="7398326" cy="3639873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In the past, booking movie tickets has always been a task where people would have to wait in long queues. To overcome this issue, a ticket booking system was introduced. </a:t>
            </a:r>
          </a:p>
          <a:p>
            <a:pPr algn="just"/>
            <a:r>
              <a:rPr lang="en-US" sz="1700" dirty="0"/>
              <a:t>A ticket booking system is a Database Management System (DBMS) that stores customer and movie booking data.</a:t>
            </a:r>
          </a:p>
          <a:p>
            <a:pPr algn="just"/>
            <a:r>
              <a:rPr lang="en-US" sz="1700" dirty="0"/>
              <a:t> This system  allows customers to book their ticket at their convenient theater, choose their seats, and on their preferred  date to watch the movie.</a:t>
            </a:r>
          </a:p>
          <a:p>
            <a:pPr algn="just"/>
            <a:r>
              <a:rPr lang="en-US" sz="1700" dirty="0"/>
              <a:t> This project emphasizes a better customer experience by facilitating cost- efficient solutions, user-friendly options, easy and quick booking, and faster payout options, providing an overall hustle-free experience.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3FBE07C8-6EC3-BF41-95F6-D03913388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7" r="174" b="-1"/>
          <a:stretch/>
        </p:blipFill>
        <p:spPr>
          <a:xfrm>
            <a:off x="8191621" y="1278636"/>
            <a:ext cx="3261974" cy="36398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519E1-8235-4E14-8E50-0E4C649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2" y="478971"/>
            <a:ext cx="10058400" cy="580097"/>
          </a:xfrm>
        </p:spPr>
        <p:txBody>
          <a:bodyPr>
            <a:normAutofit/>
          </a:bodyPr>
          <a:lstStyle/>
          <a:p>
            <a:r>
              <a:rPr lang="en-US" sz="3200" b="1" i="1" dirty="0"/>
              <a:t>BACKGROUND: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EE3B-F1C8-7244-B235-1B70CDB3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1038774"/>
            <a:ext cx="3677264" cy="638352"/>
          </a:xfrm>
        </p:spPr>
        <p:txBody>
          <a:bodyPr>
            <a:normAutofit/>
          </a:bodyPr>
          <a:lstStyle/>
          <a:p>
            <a:r>
              <a:rPr lang="en-US" sz="2800" dirty="0"/>
              <a:t>Language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C394E-490F-9243-BAE5-DC89F1D2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34" y="640080"/>
            <a:ext cx="6147746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8ADBCD-938C-487B-A8DD-B733669A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7" y="1642437"/>
            <a:ext cx="3677263" cy="409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This graph shows that most movies that are currently airing in the theatres are Hollywood movies. </a:t>
            </a:r>
          </a:p>
        </p:txBody>
      </p:sp>
    </p:spTree>
    <p:extLst>
      <p:ext uri="{BB962C8B-B14F-4D97-AF65-F5344CB8AC3E}">
        <p14:creationId xmlns:p14="http://schemas.microsoft.com/office/powerpoint/2010/main" val="191303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660F-C9F9-704E-812C-4D143173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737" y="1533055"/>
            <a:ext cx="3677264" cy="588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GENRE VS MOVIE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41CB5-FC40-9C4D-AB92-CDE61BD5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574276"/>
            <a:ext cx="6912217" cy="37197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35E6DB-6003-3A47-BB32-5AE4606E5F35}"/>
              </a:ext>
            </a:extLst>
          </p:cNvPr>
          <p:cNvSpPr txBox="1"/>
          <p:nvPr/>
        </p:nvSpPr>
        <p:spPr>
          <a:xfrm>
            <a:off x="7865805" y="2121409"/>
            <a:ext cx="3677263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400" dirty="0"/>
              <a:t>This graph shows the number of movies belonging to a particular genre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05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A58D-1B17-354D-918B-BF4B51D8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Total Revenue generated by a movie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4409B4-8B41-7340-826A-088A8256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8" y="640080"/>
            <a:ext cx="5887158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6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E275-7029-C043-B9C1-0A4893CF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464" y="1258622"/>
            <a:ext cx="3677264" cy="5225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Genre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E9964-6580-E14E-945F-5605CAFA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1" y="640080"/>
            <a:ext cx="4776373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126CF-6350-46A6-8E27-91AE0AC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465" y="1781137"/>
            <a:ext cx="3677263" cy="65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Sum of Average rating of a movie for each genre.</a:t>
            </a:r>
          </a:p>
        </p:txBody>
      </p:sp>
    </p:spTree>
    <p:extLst>
      <p:ext uri="{BB962C8B-B14F-4D97-AF65-F5344CB8AC3E}">
        <p14:creationId xmlns:p14="http://schemas.microsoft.com/office/powerpoint/2010/main" val="87049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ED16-31F4-44AE-AB66-5F8B472F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68" y="279716"/>
            <a:ext cx="10058400" cy="1119316"/>
          </a:xfrm>
        </p:spPr>
        <p:txBody>
          <a:bodyPr>
            <a:normAutofit/>
          </a:bodyPr>
          <a:lstStyle/>
          <a:p>
            <a:r>
              <a:rPr lang="en-US" sz="3600" dirty="0"/>
              <a:t>Required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742A-515B-4FBA-9785-E955B152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58" y="171667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:-</a:t>
            </a:r>
          </a:p>
          <a:p>
            <a:pPr marL="274320" lvl="1" indent="0">
              <a:buNone/>
            </a:pPr>
            <a:r>
              <a:rPr lang="en-US" b="0" i="0" u="none" strike="noStrike" dirty="0">
                <a:solidFill>
                  <a:srgbClr val="0070C0"/>
                </a:solidFill>
                <a:effectLst/>
                <a:latin typeface="Segoe UI" panose="020B0502040204020203" pitchFamily="34" charset="0"/>
                <a:hlinkClick r:id="rId2" tooltip="https://github.com/desaikun1996/dmdd_movieticketbookingsyste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https://github.com/desaikun1996/DMDD_MovieTicketBookingSystem/</a:t>
            </a:r>
            <a:endParaRPr lang="en-US" dirty="0">
              <a:solidFill>
                <a:srgbClr val="0070C0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US" sz="2000" dirty="0">
              <a:solidFill>
                <a:srgbClr val="0070C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Website for Details:-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</a:rPr>
              <a:t>    https://sites.google.com/view/movieticketbookingsystem/</a:t>
            </a:r>
          </a:p>
        </p:txBody>
      </p:sp>
    </p:spTree>
    <p:extLst>
      <p:ext uri="{BB962C8B-B14F-4D97-AF65-F5344CB8AC3E}">
        <p14:creationId xmlns:p14="http://schemas.microsoft.com/office/powerpoint/2010/main" val="282255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276E-0135-6D48-828D-0D743B9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28" y="2681949"/>
            <a:ext cx="8323943" cy="11990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9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57E9B-7CFE-F546-A182-F167F3B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COntents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089D5-9F2C-44DD-AD54-DDF99166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25458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720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C917-DE10-8546-BFE3-52014509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4" y="652563"/>
            <a:ext cx="10058400" cy="487825"/>
          </a:xfrm>
        </p:spPr>
        <p:txBody>
          <a:bodyPr>
            <a:noAutofit/>
          </a:bodyPr>
          <a:lstStyle/>
          <a:p>
            <a:br>
              <a:rPr lang="en-US" sz="3200" b="1" i="1" dirty="0"/>
            </a:br>
            <a:r>
              <a:rPr lang="en-US" sz="3200" b="1" i="1" dirty="0"/>
              <a:t>OBJECTIVES: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5CBDEA9-52FD-4CBA-AF6C-A5D81885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595022"/>
              </p:ext>
            </p:extLst>
          </p:nvPr>
        </p:nvGraphicFramePr>
        <p:xfrm>
          <a:off x="1069848" y="1524000"/>
          <a:ext cx="477316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1CAE165-D763-D84C-B013-E1C2B98E1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0" y="2649147"/>
            <a:ext cx="4773168" cy="30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ADC8-9BBF-9345-9B06-1FFF16DF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1" y="392708"/>
            <a:ext cx="1942700" cy="1276435"/>
          </a:xfrm>
        </p:spPr>
        <p:txBody>
          <a:bodyPr>
            <a:normAutofit/>
          </a:bodyPr>
          <a:lstStyle/>
          <a:p>
            <a:r>
              <a:rPr lang="en-US" sz="2800" dirty="0"/>
              <a:t>Entity Relationship Diagram</a:t>
            </a:r>
          </a:p>
        </p:txBody>
      </p:sp>
      <p:pic>
        <p:nvPicPr>
          <p:cNvPr id="10" name="Content Placeholder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A8F87A1-0E30-3D40-A724-54A23F8EE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933" y="170688"/>
            <a:ext cx="8770594" cy="6522720"/>
          </a:xfrm>
        </p:spPr>
      </p:pic>
    </p:spTree>
    <p:extLst>
      <p:ext uri="{BB962C8B-B14F-4D97-AF65-F5344CB8AC3E}">
        <p14:creationId xmlns:p14="http://schemas.microsoft.com/office/powerpoint/2010/main" val="25196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4D58-407E-DE43-904D-CBBF38AC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72" y="301563"/>
            <a:ext cx="4540613" cy="555497"/>
          </a:xfrm>
        </p:spPr>
        <p:txBody>
          <a:bodyPr>
            <a:normAutofit/>
          </a:bodyPr>
          <a:lstStyle/>
          <a:p>
            <a:r>
              <a:rPr lang="en-US" sz="3200" dirty="0"/>
              <a:t>Database Object - Tables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E8CFE-E6C8-43EB-A148-8ED835EA1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311711"/>
              </p:ext>
            </p:extLst>
          </p:nvPr>
        </p:nvGraphicFramePr>
        <p:xfrm>
          <a:off x="582930" y="1040130"/>
          <a:ext cx="10755630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965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5E53-B4B7-BD44-9164-BDF8DF16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92" y="432351"/>
            <a:ext cx="6129165" cy="628551"/>
          </a:xfrm>
        </p:spPr>
        <p:txBody>
          <a:bodyPr>
            <a:normAutofit/>
          </a:bodyPr>
          <a:lstStyle/>
          <a:p>
            <a:r>
              <a:rPr lang="en-US" sz="3200" dirty="0"/>
              <a:t>Database Objects – Stored 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3094-866D-5041-AA9A-44C455CC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48" y="1517006"/>
            <a:ext cx="10736362" cy="493974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Stored Procedures:</a:t>
            </a:r>
          </a:p>
        </p:txBody>
      </p:sp>
      <p:pic>
        <p:nvPicPr>
          <p:cNvPr id="6" name="Picture 5" descr="A picture containing 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DE85F1-BEF4-5C4E-A855-74914287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54" y="2457969"/>
            <a:ext cx="1270000" cy="127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F27EA04-D4DC-894C-99C3-D9B9D4C7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746" y="2637315"/>
            <a:ext cx="1270000" cy="1090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36D5715-6F0A-1640-9A98-BD572FA8C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061" y="2637315"/>
            <a:ext cx="1284880" cy="1090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4D4B65-E01C-0241-A78C-5CDA65A0281A}"/>
              </a:ext>
            </a:extLst>
          </p:cNvPr>
          <p:cNvSpPr/>
          <p:nvPr/>
        </p:nvSpPr>
        <p:spPr>
          <a:xfrm>
            <a:off x="711200" y="3847239"/>
            <a:ext cx="368372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Procedure to Find all Theatres of a City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FA86B0-6AFB-8B41-81B7-66FC31FC9E2D}"/>
              </a:ext>
            </a:extLst>
          </p:cNvPr>
          <p:cNvSpPr/>
          <p:nvPr/>
        </p:nvSpPr>
        <p:spPr>
          <a:xfrm>
            <a:off x="4743462" y="3847239"/>
            <a:ext cx="3082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Procedure to Add a New Customer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19383-A204-E740-9E8E-6BDF6FBD1140}"/>
              </a:ext>
            </a:extLst>
          </p:cNvPr>
          <p:cNvSpPr/>
          <p:nvPr/>
        </p:nvSpPr>
        <p:spPr>
          <a:xfrm>
            <a:off x="8601168" y="3847237"/>
            <a:ext cx="2235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Procedure to Book Ticket</a:t>
            </a:r>
          </a:p>
        </p:txBody>
      </p:sp>
    </p:spTree>
    <p:extLst>
      <p:ext uri="{BB962C8B-B14F-4D97-AF65-F5344CB8AC3E}">
        <p14:creationId xmlns:p14="http://schemas.microsoft.com/office/powerpoint/2010/main" val="11051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FC9A-48E5-EC4C-BEA5-58794CB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8700"/>
            <a:ext cx="10058400" cy="69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Stored Procedure 1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D57-20FD-2242-A809-EA8CC95B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030513"/>
            <a:ext cx="4355592" cy="53309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i="1" u="sng" dirty="0"/>
              <a:t>Procedure to add a new customer to the database</a:t>
            </a:r>
          </a:p>
          <a:p>
            <a:pPr marL="0" indent="0">
              <a:buNone/>
            </a:pP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AddCustomer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PROCEDURE </a:t>
            </a:r>
            <a:r>
              <a:rPr lang="en-US" sz="4000" dirty="0" err="1"/>
              <a:t>AddCustomer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PROCEDURE </a:t>
            </a:r>
            <a:r>
              <a:rPr lang="en-US" sz="4000" dirty="0" err="1"/>
              <a:t>AddCustomer</a:t>
            </a:r>
            <a:r>
              <a:rPr lang="en-US" sz="4000" dirty="0"/>
              <a:t> (</a:t>
            </a:r>
          </a:p>
          <a:p>
            <a:pPr marL="0" indent="0">
              <a:buNone/>
            </a:pPr>
            <a:r>
              <a:rPr lang="en-US" sz="4000" dirty="0"/>
              <a:t>    @Username varchar(50),</a:t>
            </a:r>
          </a:p>
          <a:p>
            <a:pPr marL="0" indent="0">
              <a:buNone/>
            </a:pPr>
            <a:r>
              <a:rPr lang="en-US" sz="4000" dirty="0"/>
              <a:t>    @Password varchar(50),</a:t>
            </a:r>
          </a:p>
          <a:p>
            <a:pPr marL="0" indent="0">
              <a:buNone/>
            </a:pPr>
            <a:r>
              <a:rPr lang="en-US" sz="4000" dirty="0"/>
              <a:t>    @Name varchar(50),</a:t>
            </a:r>
          </a:p>
          <a:p>
            <a:pPr marL="0" indent="0">
              <a:buNone/>
            </a:pPr>
            <a:r>
              <a:rPr lang="en-US" sz="4000" dirty="0"/>
              <a:t>    @Phone BIGINT,</a:t>
            </a:r>
          </a:p>
          <a:p>
            <a:pPr marL="0" indent="0">
              <a:buNone/>
            </a:pPr>
            <a:r>
              <a:rPr lang="en-US" sz="4000" dirty="0"/>
              <a:t>    @Email varchar(50),</a:t>
            </a:r>
          </a:p>
          <a:p>
            <a:pPr marL="0" indent="0">
              <a:buNone/>
            </a:pPr>
            <a:r>
              <a:rPr lang="en-US" sz="4000" dirty="0"/>
              <a:t>    @DOB date,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SubscriptionType</a:t>
            </a:r>
            <a:r>
              <a:rPr lang="en-US" sz="4000" dirty="0"/>
              <a:t> varchar(20),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ColgName</a:t>
            </a:r>
            <a:r>
              <a:rPr lang="en-US" sz="4000" dirty="0"/>
              <a:t> varchar(100),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MembershipNum</a:t>
            </a:r>
            <a:r>
              <a:rPr lang="en-US" sz="4000" dirty="0"/>
              <a:t> BIGINT,</a:t>
            </a:r>
          </a:p>
          <a:p>
            <a:pPr marL="0" indent="0">
              <a:buNone/>
            </a:pPr>
            <a:r>
              <a:rPr lang="en-US" sz="4000" dirty="0"/>
              <a:t>    @StartDate date,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EndDate</a:t>
            </a:r>
            <a:r>
              <a:rPr lang="en-US" sz="4000" dirty="0"/>
              <a:t> date</a:t>
            </a:r>
          </a:p>
          <a:p>
            <a:pPr marL="0" indent="0">
              <a:buNone/>
            </a:pPr>
            <a:r>
              <a:rPr lang="en-US" sz="4000" dirty="0"/>
              <a:t>    )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    DECLARE @Subscription int</a:t>
            </a:r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20AC26-5AC8-5045-BE46-5E8AEB82E7F3}"/>
              </a:ext>
            </a:extLst>
          </p:cNvPr>
          <p:cNvCxnSpPr>
            <a:cxnSpLocks/>
          </p:cNvCxnSpPr>
          <p:nvPr/>
        </p:nvCxnSpPr>
        <p:spPr>
          <a:xfrm>
            <a:off x="5910805" y="682171"/>
            <a:ext cx="0" cy="58489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2F9DD4-722C-7040-AE08-F2E998E62F8E}"/>
              </a:ext>
            </a:extLst>
          </p:cNvPr>
          <p:cNvSpPr txBox="1"/>
          <p:nvPr/>
        </p:nvSpPr>
        <p:spPr>
          <a:xfrm>
            <a:off x="6585995" y="1030513"/>
            <a:ext cx="4761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DECLARE @</a:t>
            </a:r>
            <a:r>
              <a:rPr lang="en-US" sz="1000" dirty="0" err="1"/>
              <a:t>ScopeIdentity</a:t>
            </a:r>
            <a:r>
              <a:rPr lang="en-US" sz="1000" dirty="0"/>
              <a:t> int</a:t>
            </a:r>
          </a:p>
          <a:p>
            <a:r>
              <a:rPr lang="en-US" sz="1000" dirty="0"/>
              <a:t>    Select @Subscription= case </a:t>
            </a:r>
          </a:p>
          <a:p>
            <a:r>
              <a:rPr lang="en-US" sz="1000" dirty="0"/>
              <a:t>    when @</a:t>
            </a:r>
            <a:r>
              <a:rPr lang="en-US" sz="1000" dirty="0" err="1"/>
              <a:t>SubscriptionType</a:t>
            </a:r>
            <a:r>
              <a:rPr lang="en-US" sz="1000" dirty="0"/>
              <a:t>='Student' then 1</a:t>
            </a:r>
          </a:p>
          <a:p>
            <a:r>
              <a:rPr lang="en-US" sz="1000" dirty="0"/>
              <a:t>    when @</a:t>
            </a:r>
            <a:r>
              <a:rPr lang="en-US" sz="1000" dirty="0" err="1"/>
              <a:t>SubscriptionType</a:t>
            </a:r>
            <a:r>
              <a:rPr lang="en-US" sz="1000" dirty="0"/>
              <a:t>='Premium' then 2</a:t>
            </a:r>
          </a:p>
          <a:p>
            <a:r>
              <a:rPr lang="en-US" sz="1000" dirty="0"/>
              <a:t>    end </a:t>
            </a:r>
          </a:p>
          <a:p>
            <a:r>
              <a:rPr lang="en-US" sz="1000" dirty="0"/>
              <a:t> Insert into Customer</a:t>
            </a:r>
          </a:p>
          <a:p>
            <a:r>
              <a:rPr lang="en-US" sz="1000" dirty="0"/>
              <a:t>    values</a:t>
            </a:r>
          </a:p>
          <a:p>
            <a:r>
              <a:rPr lang="en-US" sz="1000" dirty="0"/>
              <a:t>    (@</a:t>
            </a:r>
            <a:r>
              <a:rPr lang="en-US" sz="1000" dirty="0" err="1"/>
              <a:t>Username,@Password,@Name,@Phone,@Email,@DOB,@Subscription</a:t>
            </a:r>
            <a:r>
              <a:rPr lang="en-US" sz="1000" dirty="0"/>
              <a:t>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    set @</a:t>
            </a:r>
            <a:r>
              <a:rPr lang="en-US" sz="1000" dirty="0" err="1"/>
              <a:t>ScopeIdentity</a:t>
            </a:r>
            <a:r>
              <a:rPr lang="en-US" sz="1000" dirty="0"/>
              <a:t>=SCOPE_IDENTITY()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    If (@</a:t>
            </a:r>
            <a:r>
              <a:rPr lang="en-US" sz="1000" dirty="0" err="1"/>
              <a:t>SubscriptionType</a:t>
            </a:r>
            <a:r>
              <a:rPr lang="en-US" sz="1000" dirty="0"/>
              <a:t>='Student')</a:t>
            </a:r>
          </a:p>
          <a:p>
            <a:r>
              <a:rPr lang="en-US" sz="1000" dirty="0"/>
              <a:t>    BEGIN</a:t>
            </a:r>
          </a:p>
          <a:p>
            <a:r>
              <a:rPr lang="en-US" sz="1000" dirty="0"/>
              <a:t>        Insert into Student </a:t>
            </a:r>
          </a:p>
          <a:p>
            <a:r>
              <a:rPr lang="en-US" sz="1000" dirty="0"/>
              <a:t>        values</a:t>
            </a:r>
          </a:p>
          <a:p>
            <a:r>
              <a:rPr lang="en-US" sz="1000" dirty="0"/>
              <a:t>        (@</a:t>
            </a:r>
            <a:r>
              <a:rPr lang="en-US" sz="1000" dirty="0" err="1"/>
              <a:t>ScopeIdentity</a:t>
            </a:r>
            <a:r>
              <a:rPr lang="en-US" sz="1000" dirty="0"/>
              <a:t>,@</a:t>
            </a:r>
            <a:r>
              <a:rPr lang="en-US" sz="1000" dirty="0" err="1"/>
              <a:t>ColgName</a:t>
            </a:r>
            <a:r>
              <a:rPr lang="en-US" sz="1000" dirty="0"/>
              <a:t>,@StartDate,@</a:t>
            </a:r>
            <a:r>
              <a:rPr lang="en-US" sz="1000" dirty="0" err="1"/>
              <a:t>EndDate</a:t>
            </a:r>
            <a:r>
              <a:rPr lang="en-US" sz="1000" dirty="0"/>
              <a:t>)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/>
              <a:t>    If (@</a:t>
            </a:r>
            <a:r>
              <a:rPr lang="en-US" sz="1000" dirty="0" err="1"/>
              <a:t>SubscriptionType</a:t>
            </a:r>
            <a:r>
              <a:rPr lang="en-US" sz="1000" dirty="0"/>
              <a:t>='Premium')</a:t>
            </a:r>
          </a:p>
          <a:p>
            <a:r>
              <a:rPr lang="en-US" sz="1000" dirty="0"/>
              <a:t>    BEGIN</a:t>
            </a:r>
          </a:p>
          <a:p>
            <a:r>
              <a:rPr lang="en-US" sz="1000" dirty="0"/>
              <a:t>        Insert into Premium </a:t>
            </a:r>
          </a:p>
          <a:p>
            <a:r>
              <a:rPr lang="en-US" sz="1000" dirty="0"/>
              <a:t>        values</a:t>
            </a:r>
          </a:p>
          <a:p>
            <a:r>
              <a:rPr lang="en-US" sz="1000" dirty="0"/>
              <a:t>        (@</a:t>
            </a:r>
            <a:r>
              <a:rPr lang="en-US" sz="1000" dirty="0" err="1"/>
              <a:t>ScopeIdentity</a:t>
            </a:r>
            <a:r>
              <a:rPr lang="en-US" sz="1000" dirty="0"/>
              <a:t>,@</a:t>
            </a:r>
            <a:r>
              <a:rPr lang="en-US" sz="1000" dirty="0" err="1"/>
              <a:t>MembershipNum</a:t>
            </a:r>
            <a:r>
              <a:rPr lang="en-US" sz="1000" dirty="0"/>
              <a:t>,@StartDate,@</a:t>
            </a:r>
            <a:r>
              <a:rPr lang="en-US" sz="1000" dirty="0" err="1"/>
              <a:t>EndDate</a:t>
            </a:r>
            <a:r>
              <a:rPr lang="en-US" sz="1000" dirty="0"/>
              <a:t>)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5702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0F3-9B95-9D4C-87FC-17C30EB1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8" y="281892"/>
            <a:ext cx="10058400" cy="48764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Stored procedure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34C4-AE7D-4247-AAA5-D414D39B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90" y="1260974"/>
            <a:ext cx="10058400" cy="4829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OUTPUT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337C614-099A-1A4E-A0B7-C8EDC59D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6" y="1567404"/>
            <a:ext cx="8161695" cy="40296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24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{6F646371-2BF0-A94A-B0D4-579D39F1009D}tf10001070_mac</Template>
  <TotalTime>4187</TotalTime>
  <Words>2096</Words>
  <Application>Microsoft Office PowerPoint</Application>
  <PresentationFormat>Widescreen</PresentationFormat>
  <Paragraphs>312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Movie Ticket Booking System    </vt:lpstr>
      <vt:lpstr>BACKGROUND:</vt:lpstr>
      <vt:lpstr>COntents</vt:lpstr>
      <vt:lpstr> OBJECTIVES:  </vt:lpstr>
      <vt:lpstr>Entity Relationship Diagram</vt:lpstr>
      <vt:lpstr>Database Object - Tables</vt:lpstr>
      <vt:lpstr>Database Objects – Stored Procedures </vt:lpstr>
      <vt:lpstr>Stored Procedure 1</vt:lpstr>
      <vt:lpstr>Stored procedure 1</vt:lpstr>
      <vt:lpstr>Stored procedure 2</vt:lpstr>
      <vt:lpstr>STORED PROCEDURE 2</vt:lpstr>
      <vt:lpstr>Stored procedure 3</vt:lpstr>
      <vt:lpstr>Stored procedure 3 - Continued</vt:lpstr>
      <vt:lpstr>STORED PROCEDURE 3</vt:lpstr>
      <vt:lpstr>Database Objects - FUNCTIONS</vt:lpstr>
      <vt:lpstr>functions</vt:lpstr>
      <vt:lpstr>Database Objects - Trigger</vt:lpstr>
      <vt:lpstr>TRIGGER</vt:lpstr>
      <vt:lpstr>Data visualization</vt:lpstr>
      <vt:lpstr>Language count</vt:lpstr>
      <vt:lpstr>GENRE VS MOVIE COUNT</vt:lpstr>
      <vt:lpstr>Total Revenue generated by a movie</vt:lpstr>
      <vt:lpstr>Genre rating</vt:lpstr>
      <vt:lpstr>Required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   Team 4 </dc:title>
  <dc:creator>Priyanka Neethipudi</dc:creator>
  <cp:lastModifiedBy>Desai, Kunal</cp:lastModifiedBy>
  <cp:revision>5</cp:revision>
  <dcterms:created xsi:type="dcterms:W3CDTF">2021-12-11T00:06:28Z</dcterms:created>
  <dcterms:modified xsi:type="dcterms:W3CDTF">2021-12-13T22:18:46Z</dcterms:modified>
</cp:coreProperties>
</file>