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5" r:id="rId8"/>
    <p:sldId id="267" r:id="rId9"/>
    <p:sldId id="280" r:id="rId10"/>
    <p:sldId id="279" r:id="rId11"/>
    <p:sldId id="278" r:id="rId12"/>
    <p:sldId id="277" r:id="rId13"/>
    <p:sldId id="276" r:id="rId14"/>
    <p:sldId id="281" r:id="rId15"/>
    <p:sldId id="282" r:id="rId16"/>
    <p:sldId id="275" r:id="rId17"/>
    <p:sldId id="274" r:id="rId18"/>
    <p:sldId id="273" r:id="rId19"/>
    <p:sldId id="272" r:id="rId20"/>
    <p:sldId id="271" r:id="rId21"/>
    <p:sldId id="270" r:id="rId22"/>
    <p:sldId id="269" r:id="rId23"/>
    <p:sldId id="268" r:id="rId24"/>
    <p:sldId id="283" r:id="rId25"/>
    <p:sldId id="285" r:id="rId26"/>
    <p:sldId id="286" r:id="rId27"/>
    <p:sldId id="287" r:id="rId28"/>
    <p:sldId id="288" r:id="rId29"/>
    <p:sldId id="289" r:id="rId30"/>
    <p:sldId id="284" r:id="rId31"/>
    <p:sldId id="263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D41D1-A3F5-4B59-B601-95E8AA7C01F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9C4B57-85B0-4A75-9495-29EE712540EA}">
      <dgm:prSet phldrT="[Text]"/>
      <dgm:spPr/>
      <dgm:t>
        <a:bodyPr/>
        <a:lstStyle/>
        <a:p>
          <a:r>
            <a:rPr lang="en-US" dirty="0"/>
            <a:t>Started in        2014	</a:t>
          </a:r>
        </a:p>
      </dgm:t>
    </dgm:pt>
    <dgm:pt modelId="{E545A1D8-9828-4691-AF72-D53A804236DE}" type="parTrans" cxnId="{357B55D5-5D9B-440E-BD37-00FFC81B320E}">
      <dgm:prSet/>
      <dgm:spPr/>
      <dgm:t>
        <a:bodyPr/>
        <a:lstStyle/>
        <a:p>
          <a:endParaRPr lang="en-US"/>
        </a:p>
      </dgm:t>
    </dgm:pt>
    <dgm:pt modelId="{7C0F214D-BEB3-4927-9A89-92C6835175C4}" type="sibTrans" cxnId="{357B55D5-5D9B-440E-BD37-00FFC81B320E}">
      <dgm:prSet/>
      <dgm:spPr/>
      <dgm:t>
        <a:bodyPr/>
        <a:lstStyle/>
        <a:p>
          <a:endParaRPr lang="en-US"/>
        </a:p>
      </dgm:t>
    </dgm:pt>
    <dgm:pt modelId="{56CD2131-3243-4AC6-B2A0-19BAF111600A}">
      <dgm:prSet phldrT="[Text]"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Fernardo</a:t>
          </a:r>
          <a:r>
            <a:rPr lang="en-US" dirty="0"/>
            <a:t> Pérez </a:t>
          </a:r>
        </a:p>
      </dgm:t>
    </dgm:pt>
    <dgm:pt modelId="{E7C9CE0B-2A00-473D-B623-C90BCA1FC69E}" type="parTrans" cxnId="{C36FD92F-2066-46D0-A9E6-939C04BAAA77}">
      <dgm:prSet/>
      <dgm:spPr/>
      <dgm:t>
        <a:bodyPr/>
        <a:lstStyle/>
        <a:p>
          <a:endParaRPr lang="en-US"/>
        </a:p>
      </dgm:t>
    </dgm:pt>
    <dgm:pt modelId="{0F23A12E-D2CA-4FCB-8165-54EB64E31ACB}" type="sibTrans" cxnId="{C36FD92F-2066-46D0-A9E6-939C04BAAA77}">
      <dgm:prSet/>
      <dgm:spPr/>
      <dgm:t>
        <a:bodyPr/>
        <a:lstStyle/>
        <a:p>
          <a:endParaRPr lang="en-US"/>
        </a:p>
      </dgm:t>
    </dgm:pt>
    <dgm:pt modelId="{623D3C12-DF8C-43C2-B865-39FC7B19632D}">
      <dgm:prSet phldrT="[Text]"/>
      <dgm:spPr/>
      <dgm:t>
        <a:bodyPr/>
        <a:lstStyle/>
        <a:p>
          <a:r>
            <a:rPr lang="en-US" dirty="0"/>
            <a:t>Spinoff of </a:t>
          </a:r>
          <a:r>
            <a:rPr lang="en-US" dirty="0" err="1"/>
            <a:t>IPython</a:t>
          </a:r>
          <a:endParaRPr lang="en-US" dirty="0"/>
        </a:p>
      </dgm:t>
    </dgm:pt>
    <dgm:pt modelId="{2AED581C-B658-4FC9-9256-756B39BBF464}" type="parTrans" cxnId="{3D11C685-E468-4FBF-8236-CEF11903CEF5}">
      <dgm:prSet/>
      <dgm:spPr/>
      <dgm:t>
        <a:bodyPr/>
        <a:lstStyle/>
        <a:p>
          <a:endParaRPr lang="en-US"/>
        </a:p>
      </dgm:t>
    </dgm:pt>
    <dgm:pt modelId="{6C29BA3E-2081-4C7A-9BB8-E48A324CE764}" type="sibTrans" cxnId="{3D11C685-E468-4FBF-8236-CEF11903CEF5}">
      <dgm:prSet/>
      <dgm:spPr/>
      <dgm:t>
        <a:bodyPr/>
        <a:lstStyle/>
        <a:p>
          <a:endParaRPr lang="en-US"/>
        </a:p>
      </dgm:t>
    </dgm:pt>
    <dgm:pt modelId="{5C7BBC6F-47DA-4316-8FFD-5DF35A4FC918}">
      <dgm:prSet phldrT="[Text]"/>
      <dgm:spPr/>
      <dgm:t>
        <a:bodyPr/>
        <a:lstStyle/>
        <a:p>
          <a:r>
            <a:rPr lang="en-US" dirty="0" err="1"/>
            <a:t>IPython</a:t>
          </a:r>
          <a:r>
            <a:rPr lang="en-US" dirty="0"/>
            <a:t> continues to exist as shell and kernel for </a:t>
          </a:r>
          <a:r>
            <a:rPr lang="en-US" dirty="0" err="1"/>
            <a:t>Jupyter</a:t>
          </a:r>
          <a:endParaRPr lang="en-US" dirty="0"/>
        </a:p>
      </dgm:t>
    </dgm:pt>
    <dgm:pt modelId="{0203F345-2B73-43D8-B2BC-D44C7A4D4FA2}" type="parTrans" cxnId="{343DCD8E-1D60-400D-A55F-10097309BAF7}">
      <dgm:prSet/>
      <dgm:spPr/>
      <dgm:t>
        <a:bodyPr/>
        <a:lstStyle/>
        <a:p>
          <a:endParaRPr lang="en-US"/>
        </a:p>
      </dgm:t>
    </dgm:pt>
    <dgm:pt modelId="{EAB9E9CC-C167-4558-8C1C-4C33E92C3EFF}" type="sibTrans" cxnId="{343DCD8E-1D60-400D-A55F-10097309BAF7}">
      <dgm:prSet/>
      <dgm:spPr/>
      <dgm:t>
        <a:bodyPr/>
        <a:lstStyle/>
        <a:p>
          <a:endParaRPr lang="en-US"/>
        </a:p>
      </dgm:t>
    </dgm:pt>
    <dgm:pt modelId="{21956F04-CF65-42EA-BF90-8EA0582F88BD}">
      <dgm:prSet phldrT="[Text]"/>
      <dgm:spPr/>
      <dgm:t>
        <a:bodyPr/>
        <a:lstStyle/>
        <a:p>
          <a:r>
            <a:rPr lang="en-US" dirty="0"/>
            <a:t>Kernel and language agnostic parts moved under </a:t>
          </a:r>
          <a:r>
            <a:rPr lang="en-US" dirty="0" err="1"/>
            <a:t>Jupyter</a:t>
          </a:r>
          <a:r>
            <a:rPr lang="en-US" dirty="0"/>
            <a:t> Name</a:t>
          </a:r>
        </a:p>
      </dgm:t>
    </dgm:pt>
    <dgm:pt modelId="{BDB8AFAC-68CD-4B2E-8B43-37BE92DECFAE}" type="parTrans" cxnId="{00D0FABD-121A-4F3A-8A8F-4F013C80F2E4}">
      <dgm:prSet/>
      <dgm:spPr/>
      <dgm:t>
        <a:bodyPr/>
        <a:lstStyle/>
        <a:p>
          <a:endParaRPr lang="en-US"/>
        </a:p>
      </dgm:t>
    </dgm:pt>
    <dgm:pt modelId="{D7F6607D-CCB4-4872-96A5-C1733235C929}" type="sibTrans" cxnId="{00D0FABD-121A-4F3A-8A8F-4F013C80F2E4}">
      <dgm:prSet/>
      <dgm:spPr/>
      <dgm:t>
        <a:bodyPr/>
        <a:lstStyle/>
        <a:p>
          <a:endParaRPr lang="en-US"/>
        </a:p>
      </dgm:t>
    </dgm:pt>
    <dgm:pt modelId="{8041D170-863D-4B15-B2C8-70217A8273B8}" type="pres">
      <dgm:prSet presAssocID="{819D41D1-A3F5-4B59-B601-95E8AA7C01F9}" presName="diagram" presStyleCnt="0">
        <dgm:presLayoutVars>
          <dgm:dir/>
          <dgm:resizeHandles val="exact"/>
        </dgm:presLayoutVars>
      </dgm:prSet>
      <dgm:spPr/>
    </dgm:pt>
    <dgm:pt modelId="{94B862C5-322F-437E-8575-25D64632AA90}" type="pres">
      <dgm:prSet presAssocID="{449C4B57-85B0-4A75-9495-29EE712540EA}" presName="node" presStyleLbl="node1" presStyleIdx="0" presStyleCnt="5">
        <dgm:presLayoutVars>
          <dgm:bulletEnabled val="1"/>
        </dgm:presLayoutVars>
      </dgm:prSet>
      <dgm:spPr/>
    </dgm:pt>
    <dgm:pt modelId="{490FDE25-0B49-4398-8B26-3C7A78C6939B}" type="pres">
      <dgm:prSet presAssocID="{7C0F214D-BEB3-4927-9A89-92C6835175C4}" presName="sibTrans" presStyleCnt="0"/>
      <dgm:spPr/>
    </dgm:pt>
    <dgm:pt modelId="{35F84EA7-BBEC-4573-8C9F-CB58A2620E0E}" type="pres">
      <dgm:prSet presAssocID="{56CD2131-3243-4AC6-B2A0-19BAF111600A}" presName="node" presStyleLbl="node1" presStyleIdx="1" presStyleCnt="5">
        <dgm:presLayoutVars>
          <dgm:bulletEnabled val="1"/>
        </dgm:presLayoutVars>
      </dgm:prSet>
      <dgm:spPr/>
    </dgm:pt>
    <dgm:pt modelId="{F39AC2BB-8645-4B65-AD0D-0016499F1059}" type="pres">
      <dgm:prSet presAssocID="{0F23A12E-D2CA-4FCB-8165-54EB64E31ACB}" presName="sibTrans" presStyleCnt="0"/>
      <dgm:spPr/>
    </dgm:pt>
    <dgm:pt modelId="{E277DDF8-9630-44E0-A69C-9D2E716E8721}" type="pres">
      <dgm:prSet presAssocID="{623D3C12-DF8C-43C2-B865-39FC7B19632D}" presName="node" presStyleLbl="node1" presStyleIdx="2" presStyleCnt="5">
        <dgm:presLayoutVars>
          <dgm:bulletEnabled val="1"/>
        </dgm:presLayoutVars>
      </dgm:prSet>
      <dgm:spPr/>
    </dgm:pt>
    <dgm:pt modelId="{2D3B1C9E-5E6A-4D02-A82A-82A525940015}" type="pres">
      <dgm:prSet presAssocID="{6C29BA3E-2081-4C7A-9BB8-E48A324CE764}" presName="sibTrans" presStyleCnt="0"/>
      <dgm:spPr/>
    </dgm:pt>
    <dgm:pt modelId="{BBEF7563-56D9-4595-92BB-F0F39DC5A0CD}" type="pres">
      <dgm:prSet presAssocID="{5C7BBC6F-47DA-4316-8FFD-5DF35A4FC918}" presName="node" presStyleLbl="node1" presStyleIdx="3" presStyleCnt="5">
        <dgm:presLayoutVars>
          <dgm:bulletEnabled val="1"/>
        </dgm:presLayoutVars>
      </dgm:prSet>
      <dgm:spPr/>
    </dgm:pt>
    <dgm:pt modelId="{160A1558-AF01-4DA1-9E3A-F65D7C7579A7}" type="pres">
      <dgm:prSet presAssocID="{EAB9E9CC-C167-4558-8C1C-4C33E92C3EFF}" presName="sibTrans" presStyleCnt="0"/>
      <dgm:spPr/>
    </dgm:pt>
    <dgm:pt modelId="{AD612474-04E4-46A2-BCD4-6D4AF92F6A9F}" type="pres">
      <dgm:prSet presAssocID="{21956F04-CF65-42EA-BF90-8EA0582F88BD}" presName="node" presStyleLbl="node1" presStyleIdx="4" presStyleCnt="5">
        <dgm:presLayoutVars>
          <dgm:bulletEnabled val="1"/>
        </dgm:presLayoutVars>
      </dgm:prSet>
      <dgm:spPr/>
    </dgm:pt>
  </dgm:ptLst>
  <dgm:cxnLst>
    <dgm:cxn modelId="{23D8A12D-B5FD-4E03-9E15-F0DC2FA6C86D}" type="presOf" srcId="{623D3C12-DF8C-43C2-B865-39FC7B19632D}" destId="{E277DDF8-9630-44E0-A69C-9D2E716E8721}" srcOrd="0" destOrd="0" presId="urn:microsoft.com/office/officeart/2005/8/layout/default"/>
    <dgm:cxn modelId="{C36FD92F-2066-46D0-A9E6-939C04BAAA77}" srcId="{819D41D1-A3F5-4B59-B601-95E8AA7C01F9}" destId="{56CD2131-3243-4AC6-B2A0-19BAF111600A}" srcOrd="1" destOrd="0" parTransId="{E7C9CE0B-2A00-473D-B623-C90BCA1FC69E}" sibTransId="{0F23A12E-D2CA-4FCB-8165-54EB64E31ACB}"/>
    <dgm:cxn modelId="{FFF2E33F-99DD-409D-98CD-177D263D5896}" type="presOf" srcId="{5C7BBC6F-47DA-4316-8FFD-5DF35A4FC918}" destId="{BBEF7563-56D9-4595-92BB-F0F39DC5A0CD}" srcOrd="0" destOrd="0" presId="urn:microsoft.com/office/officeart/2005/8/layout/default"/>
    <dgm:cxn modelId="{A996E157-E4B6-4F96-938A-C22FE504D5D8}" type="presOf" srcId="{819D41D1-A3F5-4B59-B601-95E8AA7C01F9}" destId="{8041D170-863D-4B15-B2C8-70217A8273B8}" srcOrd="0" destOrd="0" presId="urn:microsoft.com/office/officeart/2005/8/layout/default"/>
    <dgm:cxn modelId="{CEDFD980-302E-4861-B1A7-17514CB2C407}" type="presOf" srcId="{449C4B57-85B0-4A75-9495-29EE712540EA}" destId="{94B862C5-322F-437E-8575-25D64632AA90}" srcOrd="0" destOrd="0" presId="urn:microsoft.com/office/officeart/2005/8/layout/default"/>
    <dgm:cxn modelId="{3D11C685-E468-4FBF-8236-CEF11903CEF5}" srcId="{819D41D1-A3F5-4B59-B601-95E8AA7C01F9}" destId="{623D3C12-DF8C-43C2-B865-39FC7B19632D}" srcOrd="2" destOrd="0" parTransId="{2AED581C-B658-4FC9-9256-756B39BBF464}" sibTransId="{6C29BA3E-2081-4C7A-9BB8-E48A324CE764}"/>
    <dgm:cxn modelId="{343DCD8E-1D60-400D-A55F-10097309BAF7}" srcId="{819D41D1-A3F5-4B59-B601-95E8AA7C01F9}" destId="{5C7BBC6F-47DA-4316-8FFD-5DF35A4FC918}" srcOrd="3" destOrd="0" parTransId="{0203F345-2B73-43D8-B2BC-D44C7A4D4FA2}" sibTransId="{EAB9E9CC-C167-4558-8C1C-4C33E92C3EFF}"/>
    <dgm:cxn modelId="{D7C51EAB-7EF4-4336-866C-0CC0309B9BA6}" type="presOf" srcId="{56CD2131-3243-4AC6-B2A0-19BAF111600A}" destId="{35F84EA7-BBEC-4573-8C9F-CB58A2620E0E}" srcOrd="0" destOrd="0" presId="urn:microsoft.com/office/officeart/2005/8/layout/default"/>
    <dgm:cxn modelId="{B1FF44AC-1D7F-4413-858A-C695D49328A8}" type="presOf" srcId="{21956F04-CF65-42EA-BF90-8EA0582F88BD}" destId="{AD612474-04E4-46A2-BCD4-6D4AF92F6A9F}" srcOrd="0" destOrd="0" presId="urn:microsoft.com/office/officeart/2005/8/layout/default"/>
    <dgm:cxn modelId="{00D0FABD-121A-4F3A-8A8F-4F013C80F2E4}" srcId="{819D41D1-A3F5-4B59-B601-95E8AA7C01F9}" destId="{21956F04-CF65-42EA-BF90-8EA0582F88BD}" srcOrd="4" destOrd="0" parTransId="{BDB8AFAC-68CD-4B2E-8B43-37BE92DECFAE}" sibTransId="{D7F6607D-CCB4-4872-96A5-C1733235C929}"/>
    <dgm:cxn modelId="{357B55D5-5D9B-440E-BD37-00FFC81B320E}" srcId="{819D41D1-A3F5-4B59-B601-95E8AA7C01F9}" destId="{449C4B57-85B0-4A75-9495-29EE712540EA}" srcOrd="0" destOrd="0" parTransId="{E545A1D8-9828-4691-AF72-D53A804236DE}" sibTransId="{7C0F214D-BEB3-4927-9A89-92C6835175C4}"/>
    <dgm:cxn modelId="{08950790-1C67-4660-BBEF-74F9873BD2A6}" type="presParOf" srcId="{8041D170-863D-4B15-B2C8-70217A8273B8}" destId="{94B862C5-322F-437E-8575-25D64632AA90}" srcOrd="0" destOrd="0" presId="urn:microsoft.com/office/officeart/2005/8/layout/default"/>
    <dgm:cxn modelId="{C0C443A1-5558-40BE-B72E-5A09FEF9A584}" type="presParOf" srcId="{8041D170-863D-4B15-B2C8-70217A8273B8}" destId="{490FDE25-0B49-4398-8B26-3C7A78C6939B}" srcOrd="1" destOrd="0" presId="urn:microsoft.com/office/officeart/2005/8/layout/default"/>
    <dgm:cxn modelId="{C813180B-2B0B-43CB-A08D-87B3B1C3FA7E}" type="presParOf" srcId="{8041D170-863D-4B15-B2C8-70217A8273B8}" destId="{35F84EA7-BBEC-4573-8C9F-CB58A2620E0E}" srcOrd="2" destOrd="0" presId="urn:microsoft.com/office/officeart/2005/8/layout/default"/>
    <dgm:cxn modelId="{0E576D4D-100B-4CEA-98E7-3BAE8EA88134}" type="presParOf" srcId="{8041D170-863D-4B15-B2C8-70217A8273B8}" destId="{F39AC2BB-8645-4B65-AD0D-0016499F1059}" srcOrd="3" destOrd="0" presId="urn:microsoft.com/office/officeart/2005/8/layout/default"/>
    <dgm:cxn modelId="{0146AA49-008A-4074-AE9A-5B923281C4FC}" type="presParOf" srcId="{8041D170-863D-4B15-B2C8-70217A8273B8}" destId="{E277DDF8-9630-44E0-A69C-9D2E716E8721}" srcOrd="4" destOrd="0" presId="urn:microsoft.com/office/officeart/2005/8/layout/default"/>
    <dgm:cxn modelId="{F53096C8-8EF0-49A1-B8E9-30582D95F1F2}" type="presParOf" srcId="{8041D170-863D-4B15-B2C8-70217A8273B8}" destId="{2D3B1C9E-5E6A-4D02-A82A-82A525940015}" srcOrd="5" destOrd="0" presId="urn:microsoft.com/office/officeart/2005/8/layout/default"/>
    <dgm:cxn modelId="{8B3FB78D-0C23-4A21-B6CC-D21433E4BEB2}" type="presParOf" srcId="{8041D170-863D-4B15-B2C8-70217A8273B8}" destId="{BBEF7563-56D9-4595-92BB-F0F39DC5A0CD}" srcOrd="6" destOrd="0" presId="urn:microsoft.com/office/officeart/2005/8/layout/default"/>
    <dgm:cxn modelId="{714739EB-2DE5-4807-B8E5-BC1681B2D607}" type="presParOf" srcId="{8041D170-863D-4B15-B2C8-70217A8273B8}" destId="{160A1558-AF01-4DA1-9E3A-F65D7C7579A7}" srcOrd="7" destOrd="0" presId="urn:microsoft.com/office/officeart/2005/8/layout/default"/>
    <dgm:cxn modelId="{46721915-F6D7-4D71-891F-391284745311}" type="presParOf" srcId="{8041D170-863D-4B15-B2C8-70217A8273B8}" destId="{AD612474-04E4-46A2-BCD4-6D4AF92F6A9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1B123-ABA2-4C3D-8158-D88AA9A33C6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1E6DBC-65D6-4CD5-B083-A3B3C81BFE8A}">
      <dgm:prSet phldrT="[Text]"/>
      <dgm:spPr/>
      <dgm:t>
        <a:bodyPr/>
        <a:lstStyle/>
        <a:p>
          <a:r>
            <a:rPr lang="en-US" dirty="0"/>
            <a:t>Supports interactive computing</a:t>
          </a:r>
        </a:p>
      </dgm:t>
    </dgm:pt>
    <dgm:pt modelId="{A0B855DD-ED37-4A6B-B5B4-C13BEDF16C35}" type="parTrans" cxnId="{AF7A2EB3-1988-4EC9-88B6-5D064DDE1BDD}">
      <dgm:prSet/>
      <dgm:spPr/>
      <dgm:t>
        <a:bodyPr/>
        <a:lstStyle/>
        <a:p>
          <a:endParaRPr lang="en-US"/>
        </a:p>
      </dgm:t>
    </dgm:pt>
    <dgm:pt modelId="{1249CD8B-4460-4559-A963-66724E59AFE7}" type="sibTrans" cxnId="{AF7A2EB3-1988-4EC9-88B6-5D064DDE1BDD}">
      <dgm:prSet/>
      <dgm:spPr/>
      <dgm:t>
        <a:bodyPr/>
        <a:lstStyle/>
        <a:p>
          <a:r>
            <a:rPr lang="en-US" dirty="0"/>
            <a:t>Born from </a:t>
          </a:r>
          <a:r>
            <a:rPr lang="en-US" dirty="0" err="1"/>
            <a:t>IPython</a:t>
          </a:r>
          <a:r>
            <a:rPr lang="en-US" dirty="0"/>
            <a:t> in 2014</a:t>
          </a:r>
        </a:p>
      </dgm:t>
    </dgm:pt>
    <dgm:pt modelId="{58AD4B37-5490-4E16-8E60-134DB16009CD}">
      <dgm:prSet phldrT="[Text]" phldr="1"/>
      <dgm:spPr/>
      <dgm:t>
        <a:bodyPr/>
        <a:lstStyle/>
        <a:p>
          <a:endParaRPr lang="en-US"/>
        </a:p>
      </dgm:t>
    </dgm:pt>
    <dgm:pt modelId="{2CCF83EA-1C75-49B2-B88C-3A96A6683C3C}" type="parTrans" cxnId="{C466E023-A6BB-4AD9-8013-E2F12880C17B}">
      <dgm:prSet/>
      <dgm:spPr/>
      <dgm:t>
        <a:bodyPr/>
        <a:lstStyle/>
        <a:p>
          <a:endParaRPr lang="en-US"/>
        </a:p>
      </dgm:t>
    </dgm:pt>
    <dgm:pt modelId="{30667312-6464-4AAB-AA45-9BA094B6C719}" type="sibTrans" cxnId="{C466E023-A6BB-4AD9-8013-E2F12880C17B}">
      <dgm:prSet/>
      <dgm:spPr/>
      <dgm:t>
        <a:bodyPr/>
        <a:lstStyle/>
        <a:p>
          <a:endParaRPr lang="en-US"/>
        </a:p>
      </dgm:t>
    </dgm:pt>
    <dgm:pt modelId="{0284F69F-5C47-4183-8FFE-0E2403C42C19}">
      <dgm:prSet phldrT="[Text]"/>
      <dgm:spPr/>
      <dgm:t>
        <a:bodyPr/>
        <a:lstStyle/>
        <a:p>
          <a:r>
            <a:rPr lang="en-US" dirty="0"/>
            <a:t>Supports data science computing</a:t>
          </a:r>
        </a:p>
      </dgm:t>
    </dgm:pt>
    <dgm:pt modelId="{D0A4E4AB-37E8-4A20-B39E-D2EE95BDFEE6}" type="parTrans" cxnId="{1B48DF16-D8D0-4825-A62E-A210F2743EE2}">
      <dgm:prSet/>
      <dgm:spPr/>
      <dgm:t>
        <a:bodyPr/>
        <a:lstStyle/>
        <a:p>
          <a:endParaRPr lang="en-US"/>
        </a:p>
      </dgm:t>
    </dgm:pt>
    <dgm:pt modelId="{814070D8-0303-4512-9046-5F90CE90F517}" type="sibTrans" cxnId="{1B48DF16-D8D0-4825-A62E-A210F2743EE2}">
      <dgm:prSet/>
      <dgm:spPr/>
      <dgm:t>
        <a:bodyPr/>
        <a:lstStyle/>
        <a:p>
          <a:r>
            <a:rPr lang="en-US" dirty="0"/>
            <a:t>Donations managed by </a:t>
          </a:r>
          <a:r>
            <a:rPr lang="en-US" dirty="0" err="1"/>
            <a:t>Numfocus</a:t>
          </a:r>
          <a:endParaRPr lang="en-US" dirty="0"/>
        </a:p>
      </dgm:t>
    </dgm:pt>
    <dgm:pt modelId="{C4D594AB-DF94-4016-AA0B-26AB33CCAFBD}">
      <dgm:prSet phldrT="[Text]" phldr="1"/>
      <dgm:spPr/>
      <dgm:t>
        <a:bodyPr/>
        <a:lstStyle/>
        <a:p>
          <a:endParaRPr lang="en-US" dirty="0"/>
        </a:p>
      </dgm:t>
    </dgm:pt>
    <dgm:pt modelId="{ED347C18-6D25-4E45-894B-C93EA6AC5555}" type="parTrans" cxnId="{C8A6C5C4-69C5-4D05-B385-DCC02A4C2ACF}">
      <dgm:prSet/>
      <dgm:spPr/>
      <dgm:t>
        <a:bodyPr/>
        <a:lstStyle/>
        <a:p>
          <a:endParaRPr lang="en-US"/>
        </a:p>
      </dgm:t>
    </dgm:pt>
    <dgm:pt modelId="{5DF900F6-8485-402A-A2DF-63FDA75D2F97}" type="sibTrans" cxnId="{C8A6C5C4-69C5-4D05-B385-DCC02A4C2ACF}">
      <dgm:prSet/>
      <dgm:spPr/>
      <dgm:t>
        <a:bodyPr/>
        <a:lstStyle/>
        <a:p>
          <a:endParaRPr lang="en-US"/>
        </a:p>
      </dgm:t>
    </dgm:pt>
    <dgm:pt modelId="{A0E8475C-35FC-4E78-ADDD-46A456EB7D6E}">
      <dgm:prSet phldrT="[Text]"/>
      <dgm:spPr/>
      <dgm:t>
        <a:bodyPr/>
        <a:lstStyle/>
        <a:p>
          <a:r>
            <a:rPr lang="en-US" dirty="0"/>
            <a:t>Community driven initiative </a:t>
          </a:r>
        </a:p>
      </dgm:t>
    </dgm:pt>
    <dgm:pt modelId="{9A067C93-0A78-4EB8-AB1A-311573B23367}" type="parTrans" cxnId="{D4CB1A97-1CA9-42D1-96FB-8BD011630210}">
      <dgm:prSet/>
      <dgm:spPr/>
      <dgm:t>
        <a:bodyPr/>
        <a:lstStyle/>
        <a:p>
          <a:endParaRPr lang="en-US"/>
        </a:p>
      </dgm:t>
    </dgm:pt>
    <dgm:pt modelId="{4EC9E9CF-010C-46F3-AC12-EC184C205701}" type="sibTrans" cxnId="{D4CB1A97-1CA9-42D1-96FB-8BD011630210}">
      <dgm:prSet/>
      <dgm:spPr/>
      <dgm:t>
        <a:bodyPr/>
        <a:lstStyle/>
        <a:p>
          <a:r>
            <a:rPr lang="en-US" dirty="0"/>
            <a:t>Hosts </a:t>
          </a:r>
          <a:r>
            <a:rPr lang="en-US" dirty="0" err="1"/>
            <a:t>JupyterCon</a:t>
          </a:r>
          <a:r>
            <a:rPr lang="en-US" dirty="0"/>
            <a:t> </a:t>
          </a:r>
        </a:p>
      </dgm:t>
    </dgm:pt>
    <dgm:pt modelId="{F17AB183-DC7D-4F08-BB53-0ED943831004}">
      <dgm:prSet phldrT="[Text]" phldr="1"/>
      <dgm:spPr/>
      <dgm:t>
        <a:bodyPr/>
        <a:lstStyle/>
        <a:p>
          <a:endParaRPr lang="en-US" dirty="0"/>
        </a:p>
      </dgm:t>
    </dgm:pt>
    <dgm:pt modelId="{22677193-56DA-48D4-8347-87B18FAD347C}" type="parTrans" cxnId="{66066085-0304-4F47-9424-E38842DD9801}">
      <dgm:prSet/>
      <dgm:spPr/>
      <dgm:t>
        <a:bodyPr/>
        <a:lstStyle/>
        <a:p>
          <a:endParaRPr lang="en-US"/>
        </a:p>
      </dgm:t>
    </dgm:pt>
    <dgm:pt modelId="{683685DA-586B-4AB7-B765-505DC4F41A3A}" type="sibTrans" cxnId="{66066085-0304-4F47-9424-E38842DD9801}">
      <dgm:prSet/>
      <dgm:spPr/>
      <dgm:t>
        <a:bodyPr/>
        <a:lstStyle/>
        <a:p>
          <a:endParaRPr lang="en-US"/>
        </a:p>
      </dgm:t>
    </dgm:pt>
    <dgm:pt modelId="{D284A343-0D40-47BD-A4E8-E55491B871DE}" type="pres">
      <dgm:prSet presAssocID="{2261B123-ABA2-4C3D-8158-D88AA9A33C67}" presName="Name0" presStyleCnt="0">
        <dgm:presLayoutVars>
          <dgm:chMax/>
          <dgm:chPref/>
          <dgm:dir/>
          <dgm:animLvl val="lvl"/>
        </dgm:presLayoutVars>
      </dgm:prSet>
      <dgm:spPr/>
    </dgm:pt>
    <dgm:pt modelId="{6D54D7C4-F9B8-47C4-ACFC-B8A4BC05045A}" type="pres">
      <dgm:prSet presAssocID="{FC1E6DBC-65D6-4CD5-B083-A3B3C81BFE8A}" presName="composite" presStyleCnt="0"/>
      <dgm:spPr/>
    </dgm:pt>
    <dgm:pt modelId="{55C14F52-66C6-4E02-B9BB-2FE6BD501534}" type="pres">
      <dgm:prSet presAssocID="{FC1E6DBC-65D6-4CD5-B083-A3B3C81BFE8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A0834A-B48B-4782-906C-2C89CE41F50B}" type="pres">
      <dgm:prSet presAssocID="{FC1E6DBC-65D6-4CD5-B083-A3B3C81BFE8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F00E644-3590-4EF3-9061-9745229ED149}" type="pres">
      <dgm:prSet presAssocID="{FC1E6DBC-65D6-4CD5-B083-A3B3C81BFE8A}" presName="BalanceSpacing" presStyleCnt="0"/>
      <dgm:spPr/>
    </dgm:pt>
    <dgm:pt modelId="{F88332C4-F8EF-4448-8513-8C591E663947}" type="pres">
      <dgm:prSet presAssocID="{FC1E6DBC-65D6-4CD5-B083-A3B3C81BFE8A}" presName="BalanceSpacing1" presStyleCnt="0"/>
      <dgm:spPr/>
    </dgm:pt>
    <dgm:pt modelId="{9DD2DB08-FA32-48E3-886F-705176897804}" type="pres">
      <dgm:prSet presAssocID="{1249CD8B-4460-4559-A963-66724E59AFE7}" presName="Accent1Text" presStyleLbl="node1" presStyleIdx="1" presStyleCnt="6"/>
      <dgm:spPr/>
    </dgm:pt>
    <dgm:pt modelId="{496CF4D0-7B0A-4AF5-B5E7-204F9E09748E}" type="pres">
      <dgm:prSet presAssocID="{1249CD8B-4460-4559-A963-66724E59AFE7}" presName="spaceBetweenRectangles" presStyleCnt="0"/>
      <dgm:spPr/>
    </dgm:pt>
    <dgm:pt modelId="{D6EB02DD-0AE2-44BB-B8D0-4DEDE6EAB5E8}" type="pres">
      <dgm:prSet presAssocID="{0284F69F-5C47-4183-8FFE-0E2403C42C19}" presName="composite" presStyleCnt="0"/>
      <dgm:spPr/>
    </dgm:pt>
    <dgm:pt modelId="{19FADC4A-EB92-435A-8695-F373C1B85BA1}" type="pres">
      <dgm:prSet presAssocID="{0284F69F-5C47-4183-8FFE-0E2403C42C1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CA78BDD-13F9-44B8-BEDD-4890D3856CED}" type="pres">
      <dgm:prSet presAssocID="{0284F69F-5C47-4183-8FFE-0E2403C42C1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AB412A5-7EC6-49C1-9D74-CA6411A21E03}" type="pres">
      <dgm:prSet presAssocID="{0284F69F-5C47-4183-8FFE-0E2403C42C19}" presName="BalanceSpacing" presStyleCnt="0"/>
      <dgm:spPr/>
    </dgm:pt>
    <dgm:pt modelId="{8FBDE006-AA94-4ABD-A8CC-C1D2F4D16DAD}" type="pres">
      <dgm:prSet presAssocID="{0284F69F-5C47-4183-8FFE-0E2403C42C19}" presName="BalanceSpacing1" presStyleCnt="0"/>
      <dgm:spPr/>
    </dgm:pt>
    <dgm:pt modelId="{7D37BE10-766C-46D1-A023-915156D561A3}" type="pres">
      <dgm:prSet presAssocID="{814070D8-0303-4512-9046-5F90CE90F517}" presName="Accent1Text" presStyleLbl="node1" presStyleIdx="3" presStyleCnt="6"/>
      <dgm:spPr/>
    </dgm:pt>
    <dgm:pt modelId="{BCED2140-152C-418C-9363-EC9749BE731A}" type="pres">
      <dgm:prSet presAssocID="{814070D8-0303-4512-9046-5F90CE90F517}" presName="spaceBetweenRectangles" presStyleCnt="0"/>
      <dgm:spPr/>
    </dgm:pt>
    <dgm:pt modelId="{1005D900-54CD-4478-8ED2-4BDB9E17FC2F}" type="pres">
      <dgm:prSet presAssocID="{A0E8475C-35FC-4E78-ADDD-46A456EB7D6E}" presName="composite" presStyleCnt="0"/>
      <dgm:spPr/>
    </dgm:pt>
    <dgm:pt modelId="{2581088C-A9F7-42C7-BBB4-CCCCC4AB227F}" type="pres">
      <dgm:prSet presAssocID="{A0E8475C-35FC-4E78-ADDD-46A456EB7D6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E96995C-374C-4087-A6A8-A40A9561A263}" type="pres">
      <dgm:prSet presAssocID="{A0E8475C-35FC-4E78-ADDD-46A456EB7D6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6D9357E-E367-4303-924C-A38FD645D761}" type="pres">
      <dgm:prSet presAssocID="{A0E8475C-35FC-4E78-ADDD-46A456EB7D6E}" presName="BalanceSpacing" presStyleCnt="0"/>
      <dgm:spPr/>
    </dgm:pt>
    <dgm:pt modelId="{51D64E0E-68CD-4EB5-ABCC-A48C7F60CBA4}" type="pres">
      <dgm:prSet presAssocID="{A0E8475C-35FC-4E78-ADDD-46A456EB7D6E}" presName="BalanceSpacing1" presStyleCnt="0"/>
      <dgm:spPr/>
    </dgm:pt>
    <dgm:pt modelId="{9C4A31AF-012E-4DF8-90D5-731AD7B29EAB}" type="pres">
      <dgm:prSet presAssocID="{4EC9E9CF-010C-46F3-AC12-EC184C205701}" presName="Accent1Text" presStyleLbl="node1" presStyleIdx="5" presStyleCnt="6"/>
      <dgm:spPr/>
    </dgm:pt>
  </dgm:ptLst>
  <dgm:cxnLst>
    <dgm:cxn modelId="{38BBF604-E9AF-4DCA-803B-D75F881E63AD}" type="presOf" srcId="{1249CD8B-4460-4559-A963-66724E59AFE7}" destId="{9DD2DB08-FA32-48E3-886F-705176897804}" srcOrd="0" destOrd="0" presId="urn:microsoft.com/office/officeart/2008/layout/AlternatingHexagons"/>
    <dgm:cxn modelId="{38577906-82A7-45FB-A725-39249649AD04}" type="presOf" srcId="{814070D8-0303-4512-9046-5F90CE90F517}" destId="{7D37BE10-766C-46D1-A023-915156D561A3}" srcOrd="0" destOrd="0" presId="urn:microsoft.com/office/officeart/2008/layout/AlternatingHexagons"/>
    <dgm:cxn modelId="{0FBA540A-9B3C-4B9A-AEE4-38BC432CACF5}" type="presOf" srcId="{C4D594AB-DF94-4016-AA0B-26AB33CCAFBD}" destId="{5CA78BDD-13F9-44B8-BEDD-4890D3856CED}" srcOrd="0" destOrd="0" presId="urn:microsoft.com/office/officeart/2008/layout/AlternatingHexagons"/>
    <dgm:cxn modelId="{1B48DF16-D8D0-4825-A62E-A210F2743EE2}" srcId="{2261B123-ABA2-4C3D-8158-D88AA9A33C67}" destId="{0284F69F-5C47-4183-8FFE-0E2403C42C19}" srcOrd="1" destOrd="0" parTransId="{D0A4E4AB-37E8-4A20-B39E-D2EE95BDFEE6}" sibTransId="{814070D8-0303-4512-9046-5F90CE90F517}"/>
    <dgm:cxn modelId="{C466E023-A6BB-4AD9-8013-E2F12880C17B}" srcId="{FC1E6DBC-65D6-4CD5-B083-A3B3C81BFE8A}" destId="{58AD4B37-5490-4E16-8E60-134DB16009CD}" srcOrd="0" destOrd="0" parTransId="{2CCF83EA-1C75-49B2-B88C-3A96A6683C3C}" sibTransId="{30667312-6464-4AAB-AA45-9BA094B6C719}"/>
    <dgm:cxn modelId="{4F82602B-B5E6-452B-B6E0-DD0F67F65162}" type="presOf" srcId="{2261B123-ABA2-4C3D-8158-D88AA9A33C67}" destId="{D284A343-0D40-47BD-A4E8-E55491B871DE}" srcOrd="0" destOrd="0" presId="urn:microsoft.com/office/officeart/2008/layout/AlternatingHexagons"/>
    <dgm:cxn modelId="{58E2A34D-EDBE-4CD7-8382-3D456C228EAD}" type="presOf" srcId="{58AD4B37-5490-4E16-8E60-134DB16009CD}" destId="{9EA0834A-B48B-4782-906C-2C89CE41F50B}" srcOrd="0" destOrd="0" presId="urn:microsoft.com/office/officeart/2008/layout/AlternatingHexagons"/>
    <dgm:cxn modelId="{66066085-0304-4F47-9424-E38842DD9801}" srcId="{A0E8475C-35FC-4E78-ADDD-46A456EB7D6E}" destId="{F17AB183-DC7D-4F08-BB53-0ED943831004}" srcOrd="0" destOrd="0" parTransId="{22677193-56DA-48D4-8347-87B18FAD347C}" sibTransId="{683685DA-586B-4AB7-B765-505DC4F41A3A}"/>
    <dgm:cxn modelId="{D4CB1A97-1CA9-42D1-96FB-8BD011630210}" srcId="{2261B123-ABA2-4C3D-8158-D88AA9A33C67}" destId="{A0E8475C-35FC-4E78-ADDD-46A456EB7D6E}" srcOrd="2" destOrd="0" parTransId="{9A067C93-0A78-4EB8-AB1A-311573B23367}" sibTransId="{4EC9E9CF-010C-46F3-AC12-EC184C205701}"/>
    <dgm:cxn modelId="{1E4B4898-0C91-4DFA-B363-6BED9FD59D04}" type="presOf" srcId="{F17AB183-DC7D-4F08-BB53-0ED943831004}" destId="{9E96995C-374C-4087-A6A8-A40A9561A263}" srcOrd="0" destOrd="0" presId="urn:microsoft.com/office/officeart/2008/layout/AlternatingHexagons"/>
    <dgm:cxn modelId="{AF7A2EB3-1988-4EC9-88B6-5D064DDE1BDD}" srcId="{2261B123-ABA2-4C3D-8158-D88AA9A33C67}" destId="{FC1E6DBC-65D6-4CD5-B083-A3B3C81BFE8A}" srcOrd="0" destOrd="0" parTransId="{A0B855DD-ED37-4A6B-B5B4-C13BEDF16C35}" sibTransId="{1249CD8B-4460-4559-A963-66724E59AFE7}"/>
    <dgm:cxn modelId="{C8A6C5C4-69C5-4D05-B385-DCC02A4C2ACF}" srcId="{0284F69F-5C47-4183-8FFE-0E2403C42C19}" destId="{C4D594AB-DF94-4016-AA0B-26AB33CCAFBD}" srcOrd="0" destOrd="0" parTransId="{ED347C18-6D25-4E45-894B-C93EA6AC5555}" sibTransId="{5DF900F6-8485-402A-A2DF-63FDA75D2F97}"/>
    <dgm:cxn modelId="{568548CE-9D41-40C7-B42B-C870FDCDFC61}" type="presOf" srcId="{FC1E6DBC-65D6-4CD5-B083-A3B3C81BFE8A}" destId="{55C14F52-66C6-4E02-B9BB-2FE6BD501534}" srcOrd="0" destOrd="0" presId="urn:microsoft.com/office/officeart/2008/layout/AlternatingHexagons"/>
    <dgm:cxn modelId="{B19B6FD5-985B-4F42-BCEF-B21155133204}" type="presOf" srcId="{4EC9E9CF-010C-46F3-AC12-EC184C205701}" destId="{9C4A31AF-012E-4DF8-90D5-731AD7B29EAB}" srcOrd="0" destOrd="0" presId="urn:microsoft.com/office/officeart/2008/layout/AlternatingHexagons"/>
    <dgm:cxn modelId="{AE6136E1-5092-4A07-A72D-99C148780169}" type="presOf" srcId="{0284F69F-5C47-4183-8FFE-0E2403C42C19}" destId="{19FADC4A-EB92-435A-8695-F373C1B85BA1}" srcOrd="0" destOrd="0" presId="urn:microsoft.com/office/officeart/2008/layout/AlternatingHexagons"/>
    <dgm:cxn modelId="{38239BE6-9CD1-4074-B4F9-35FAEB1AEE77}" type="presOf" srcId="{A0E8475C-35FC-4E78-ADDD-46A456EB7D6E}" destId="{2581088C-A9F7-42C7-BBB4-CCCCC4AB227F}" srcOrd="0" destOrd="0" presId="urn:microsoft.com/office/officeart/2008/layout/AlternatingHexagons"/>
    <dgm:cxn modelId="{04F86572-AE30-4EB5-B9BE-9E61DF3337DA}" type="presParOf" srcId="{D284A343-0D40-47BD-A4E8-E55491B871DE}" destId="{6D54D7C4-F9B8-47C4-ACFC-B8A4BC05045A}" srcOrd="0" destOrd="0" presId="urn:microsoft.com/office/officeart/2008/layout/AlternatingHexagons"/>
    <dgm:cxn modelId="{04E09DD5-5642-48BA-A7AD-2313433610BA}" type="presParOf" srcId="{6D54D7C4-F9B8-47C4-ACFC-B8A4BC05045A}" destId="{55C14F52-66C6-4E02-B9BB-2FE6BD501534}" srcOrd="0" destOrd="0" presId="urn:microsoft.com/office/officeart/2008/layout/AlternatingHexagons"/>
    <dgm:cxn modelId="{DAB847C0-A677-4AD7-B93A-C8B12FD014A3}" type="presParOf" srcId="{6D54D7C4-F9B8-47C4-ACFC-B8A4BC05045A}" destId="{9EA0834A-B48B-4782-906C-2C89CE41F50B}" srcOrd="1" destOrd="0" presId="urn:microsoft.com/office/officeart/2008/layout/AlternatingHexagons"/>
    <dgm:cxn modelId="{F6C04441-C2FA-40C2-A812-0439D79348B7}" type="presParOf" srcId="{6D54D7C4-F9B8-47C4-ACFC-B8A4BC05045A}" destId="{3F00E644-3590-4EF3-9061-9745229ED149}" srcOrd="2" destOrd="0" presId="urn:microsoft.com/office/officeart/2008/layout/AlternatingHexagons"/>
    <dgm:cxn modelId="{36FB9807-C662-4DC6-942C-A6C8E841921C}" type="presParOf" srcId="{6D54D7C4-F9B8-47C4-ACFC-B8A4BC05045A}" destId="{F88332C4-F8EF-4448-8513-8C591E663947}" srcOrd="3" destOrd="0" presId="urn:microsoft.com/office/officeart/2008/layout/AlternatingHexagons"/>
    <dgm:cxn modelId="{BB2CCC1D-3204-449F-AE5E-045C4177F469}" type="presParOf" srcId="{6D54D7C4-F9B8-47C4-ACFC-B8A4BC05045A}" destId="{9DD2DB08-FA32-48E3-886F-705176897804}" srcOrd="4" destOrd="0" presId="urn:microsoft.com/office/officeart/2008/layout/AlternatingHexagons"/>
    <dgm:cxn modelId="{C1BDBDB3-CDC8-4427-8DFF-D1E2EE403F69}" type="presParOf" srcId="{D284A343-0D40-47BD-A4E8-E55491B871DE}" destId="{496CF4D0-7B0A-4AF5-B5E7-204F9E09748E}" srcOrd="1" destOrd="0" presId="urn:microsoft.com/office/officeart/2008/layout/AlternatingHexagons"/>
    <dgm:cxn modelId="{9B6A8AE2-877D-4F20-919A-C9712D8271FB}" type="presParOf" srcId="{D284A343-0D40-47BD-A4E8-E55491B871DE}" destId="{D6EB02DD-0AE2-44BB-B8D0-4DEDE6EAB5E8}" srcOrd="2" destOrd="0" presId="urn:microsoft.com/office/officeart/2008/layout/AlternatingHexagons"/>
    <dgm:cxn modelId="{908F621D-A549-4316-95FB-A443C04A1744}" type="presParOf" srcId="{D6EB02DD-0AE2-44BB-B8D0-4DEDE6EAB5E8}" destId="{19FADC4A-EB92-435A-8695-F373C1B85BA1}" srcOrd="0" destOrd="0" presId="urn:microsoft.com/office/officeart/2008/layout/AlternatingHexagons"/>
    <dgm:cxn modelId="{CD0D0B8A-26EC-4A83-BEDC-0F663BC82EAD}" type="presParOf" srcId="{D6EB02DD-0AE2-44BB-B8D0-4DEDE6EAB5E8}" destId="{5CA78BDD-13F9-44B8-BEDD-4890D3856CED}" srcOrd="1" destOrd="0" presId="urn:microsoft.com/office/officeart/2008/layout/AlternatingHexagons"/>
    <dgm:cxn modelId="{7E3E837F-C016-435E-B4E2-32BFA6ACE3B0}" type="presParOf" srcId="{D6EB02DD-0AE2-44BB-B8D0-4DEDE6EAB5E8}" destId="{7AB412A5-7EC6-49C1-9D74-CA6411A21E03}" srcOrd="2" destOrd="0" presId="urn:microsoft.com/office/officeart/2008/layout/AlternatingHexagons"/>
    <dgm:cxn modelId="{E7035499-1265-4B6B-B658-C010FEACFEE4}" type="presParOf" srcId="{D6EB02DD-0AE2-44BB-B8D0-4DEDE6EAB5E8}" destId="{8FBDE006-AA94-4ABD-A8CC-C1D2F4D16DAD}" srcOrd="3" destOrd="0" presId="urn:microsoft.com/office/officeart/2008/layout/AlternatingHexagons"/>
    <dgm:cxn modelId="{9514AD31-90D4-425F-B016-B28A06039AE5}" type="presParOf" srcId="{D6EB02DD-0AE2-44BB-B8D0-4DEDE6EAB5E8}" destId="{7D37BE10-766C-46D1-A023-915156D561A3}" srcOrd="4" destOrd="0" presId="urn:microsoft.com/office/officeart/2008/layout/AlternatingHexagons"/>
    <dgm:cxn modelId="{FB22B069-97AC-418F-9958-3A847599A40D}" type="presParOf" srcId="{D284A343-0D40-47BD-A4E8-E55491B871DE}" destId="{BCED2140-152C-418C-9363-EC9749BE731A}" srcOrd="3" destOrd="0" presId="urn:microsoft.com/office/officeart/2008/layout/AlternatingHexagons"/>
    <dgm:cxn modelId="{A8F7DF69-5CC0-46C4-A094-BF3D2324B8F8}" type="presParOf" srcId="{D284A343-0D40-47BD-A4E8-E55491B871DE}" destId="{1005D900-54CD-4478-8ED2-4BDB9E17FC2F}" srcOrd="4" destOrd="0" presId="urn:microsoft.com/office/officeart/2008/layout/AlternatingHexagons"/>
    <dgm:cxn modelId="{FF1FA6E6-FD7B-425C-BFED-3A8B379A9628}" type="presParOf" srcId="{1005D900-54CD-4478-8ED2-4BDB9E17FC2F}" destId="{2581088C-A9F7-42C7-BBB4-CCCCC4AB227F}" srcOrd="0" destOrd="0" presId="urn:microsoft.com/office/officeart/2008/layout/AlternatingHexagons"/>
    <dgm:cxn modelId="{193E95E5-3E04-412F-98E5-1EE8120BD769}" type="presParOf" srcId="{1005D900-54CD-4478-8ED2-4BDB9E17FC2F}" destId="{9E96995C-374C-4087-A6A8-A40A9561A263}" srcOrd="1" destOrd="0" presId="urn:microsoft.com/office/officeart/2008/layout/AlternatingHexagons"/>
    <dgm:cxn modelId="{93C2AA84-91DE-40D5-BF4F-C51AA4203A86}" type="presParOf" srcId="{1005D900-54CD-4478-8ED2-4BDB9E17FC2F}" destId="{56D9357E-E367-4303-924C-A38FD645D761}" srcOrd="2" destOrd="0" presId="urn:microsoft.com/office/officeart/2008/layout/AlternatingHexagons"/>
    <dgm:cxn modelId="{C3DC3B8E-82AC-4E1E-88A6-731AACC5DF4B}" type="presParOf" srcId="{1005D900-54CD-4478-8ED2-4BDB9E17FC2F}" destId="{51D64E0E-68CD-4EB5-ABCC-A48C7F60CBA4}" srcOrd="3" destOrd="0" presId="urn:microsoft.com/office/officeart/2008/layout/AlternatingHexagons"/>
    <dgm:cxn modelId="{EFF1DBC9-2E2E-4B6F-B5C7-D2DF8ECDA713}" type="presParOf" srcId="{1005D900-54CD-4478-8ED2-4BDB9E17FC2F}" destId="{9C4A31AF-012E-4DF8-90D5-731AD7B29EA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CF720-DC70-4A12-B7FB-1A7D3BD9320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8B0B3-AB87-4311-912F-4A2EC985BB9A}">
      <dgm:prSet phldrT="[Text]"/>
      <dgm:spPr/>
      <dgm:t>
        <a:bodyPr/>
        <a:lstStyle/>
        <a:p>
          <a:r>
            <a:rPr lang="en-US" dirty="0"/>
            <a:t>Project </a:t>
          </a:r>
          <a:r>
            <a:rPr lang="en-US" dirty="0" err="1"/>
            <a:t>Jupyter</a:t>
          </a:r>
          <a:endParaRPr lang="en-US" dirty="0"/>
        </a:p>
      </dgm:t>
    </dgm:pt>
    <dgm:pt modelId="{5F2DFA8E-0580-4ED7-9CF1-2B28C419B866}" type="parTrans" cxnId="{91DCDF04-248C-45D0-901F-2ECADCEA220D}">
      <dgm:prSet/>
      <dgm:spPr/>
      <dgm:t>
        <a:bodyPr/>
        <a:lstStyle/>
        <a:p>
          <a:endParaRPr lang="en-US"/>
        </a:p>
      </dgm:t>
    </dgm:pt>
    <dgm:pt modelId="{88DE9546-12D2-4736-9270-54D32528D3A4}" type="sibTrans" cxnId="{91DCDF04-248C-45D0-901F-2ECADCEA220D}">
      <dgm:prSet/>
      <dgm:spPr/>
      <dgm:t>
        <a:bodyPr/>
        <a:lstStyle/>
        <a:p>
          <a:endParaRPr lang="en-US"/>
        </a:p>
      </dgm:t>
    </dgm:pt>
    <dgm:pt modelId="{1FB1F6DB-1656-42CC-A39D-A00A62AA059C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Lab: Next generation web-based user interface for Project </a:t>
          </a:r>
          <a:r>
            <a:rPr lang="en-US" dirty="0" err="1"/>
            <a:t>Jupyter</a:t>
          </a:r>
          <a:r>
            <a:rPr lang="en-US" dirty="0"/>
            <a:t> </a:t>
          </a:r>
        </a:p>
      </dgm:t>
    </dgm:pt>
    <dgm:pt modelId="{DF34EA71-30D6-4DCF-BEA9-A7F3D761045A}" type="parTrans" cxnId="{A7D0814A-1F81-49F2-BD88-CB23E80DE529}">
      <dgm:prSet/>
      <dgm:spPr/>
      <dgm:t>
        <a:bodyPr/>
        <a:lstStyle/>
        <a:p>
          <a:endParaRPr lang="en-US"/>
        </a:p>
      </dgm:t>
    </dgm:pt>
    <dgm:pt modelId="{4A44E826-1CA9-4BF4-9D1F-D77689BFFDF6}" type="sibTrans" cxnId="{A7D0814A-1F81-49F2-BD88-CB23E80DE529}">
      <dgm:prSet/>
      <dgm:spPr/>
      <dgm:t>
        <a:bodyPr/>
        <a:lstStyle/>
        <a:p>
          <a:endParaRPr lang="en-US"/>
        </a:p>
      </dgm:t>
    </dgm:pt>
    <dgm:pt modelId="{94495FA8-1712-4F35-AF68-981E398739B7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Hub: A way to server </a:t>
          </a:r>
          <a:r>
            <a:rPr lang="en-US" dirty="0" err="1"/>
            <a:t>Jupyter</a:t>
          </a:r>
          <a:r>
            <a:rPr lang="en-US" dirty="0"/>
            <a:t> Notebooks to multiple users</a:t>
          </a:r>
        </a:p>
      </dgm:t>
    </dgm:pt>
    <dgm:pt modelId="{0D3393C5-1DF9-4716-AC1D-43F9FF04776F}" type="parTrans" cxnId="{64A31EA1-D625-4ED8-8EC1-6033E15ADF94}">
      <dgm:prSet/>
      <dgm:spPr/>
      <dgm:t>
        <a:bodyPr/>
        <a:lstStyle/>
        <a:p>
          <a:endParaRPr lang="en-US"/>
        </a:p>
      </dgm:t>
    </dgm:pt>
    <dgm:pt modelId="{85327329-4144-46A0-82E2-DA90C81FE0C5}" type="sibTrans" cxnId="{64A31EA1-D625-4ED8-8EC1-6033E15ADF94}">
      <dgm:prSet/>
      <dgm:spPr/>
      <dgm:t>
        <a:bodyPr/>
        <a:lstStyle/>
        <a:p>
          <a:endParaRPr lang="en-US"/>
        </a:p>
      </dgm:t>
    </dgm:pt>
    <dgm:pt modelId="{C8ECB139-8A40-4167-BB69-0337A3D0810B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Notebook: A web-based environment for creating </a:t>
          </a:r>
          <a:r>
            <a:rPr lang="en-US" dirty="0" err="1"/>
            <a:t>Jupyter</a:t>
          </a:r>
          <a:r>
            <a:rPr lang="en-US" dirty="0"/>
            <a:t> Notebooks </a:t>
          </a:r>
        </a:p>
      </dgm:t>
    </dgm:pt>
    <dgm:pt modelId="{C2A70383-2E11-4113-B6ED-6EC5285BA6EF}" type="parTrans" cxnId="{BFF5F115-3826-4BA1-83F9-7279D50F99CC}">
      <dgm:prSet/>
      <dgm:spPr/>
      <dgm:t>
        <a:bodyPr/>
        <a:lstStyle/>
        <a:p>
          <a:endParaRPr lang="en-US"/>
        </a:p>
      </dgm:t>
    </dgm:pt>
    <dgm:pt modelId="{A679E668-585D-4912-BC9C-DBFBFEF65D48}" type="sibTrans" cxnId="{BFF5F115-3826-4BA1-83F9-7279D50F99CC}">
      <dgm:prSet/>
      <dgm:spPr/>
      <dgm:t>
        <a:bodyPr/>
        <a:lstStyle/>
        <a:p>
          <a:endParaRPr lang="en-US"/>
        </a:p>
      </dgm:t>
    </dgm:pt>
    <dgm:pt modelId="{16D9540D-926A-4DB7-96F5-A3A18F2C04A5}" type="pres">
      <dgm:prSet presAssocID="{6A0CF720-DC70-4A12-B7FB-1A7D3BD93207}" presName="vert0" presStyleCnt="0">
        <dgm:presLayoutVars>
          <dgm:dir/>
          <dgm:animOne val="branch"/>
          <dgm:animLvl val="lvl"/>
        </dgm:presLayoutVars>
      </dgm:prSet>
      <dgm:spPr/>
    </dgm:pt>
    <dgm:pt modelId="{C7B40F01-7160-4BE1-99F6-5E7C7AA2F002}" type="pres">
      <dgm:prSet presAssocID="{0D18B0B3-AB87-4311-912F-4A2EC985BB9A}" presName="thickLine" presStyleLbl="alignNode1" presStyleIdx="0" presStyleCnt="1"/>
      <dgm:spPr/>
    </dgm:pt>
    <dgm:pt modelId="{18C53853-9568-499C-A828-9007C4E06646}" type="pres">
      <dgm:prSet presAssocID="{0D18B0B3-AB87-4311-912F-4A2EC985BB9A}" presName="horz1" presStyleCnt="0"/>
      <dgm:spPr/>
    </dgm:pt>
    <dgm:pt modelId="{45DA40B4-C963-4D24-B385-16394FE5AC1B}" type="pres">
      <dgm:prSet presAssocID="{0D18B0B3-AB87-4311-912F-4A2EC985BB9A}" presName="tx1" presStyleLbl="revTx" presStyleIdx="0" presStyleCnt="4"/>
      <dgm:spPr/>
    </dgm:pt>
    <dgm:pt modelId="{88594443-29E6-4FB4-A5C2-FF0F396B483B}" type="pres">
      <dgm:prSet presAssocID="{0D18B0B3-AB87-4311-912F-4A2EC985BB9A}" presName="vert1" presStyleCnt="0"/>
      <dgm:spPr/>
    </dgm:pt>
    <dgm:pt modelId="{93F19F86-CBBD-456A-B981-2253F4B3ECB6}" type="pres">
      <dgm:prSet presAssocID="{1FB1F6DB-1656-42CC-A39D-A00A62AA059C}" presName="vertSpace2a" presStyleCnt="0"/>
      <dgm:spPr/>
    </dgm:pt>
    <dgm:pt modelId="{2503CC48-9F5E-4730-B003-43EDB3188B9E}" type="pres">
      <dgm:prSet presAssocID="{1FB1F6DB-1656-42CC-A39D-A00A62AA059C}" presName="horz2" presStyleCnt="0"/>
      <dgm:spPr/>
    </dgm:pt>
    <dgm:pt modelId="{71402F48-B892-4DEF-AFF9-DC4481493CC9}" type="pres">
      <dgm:prSet presAssocID="{1FB1F6DB-1656-42CC-A39D-A00A62AA059C}" presName="horzSpace2" presStyleCnt="0"/>
      <dgm:spPr/>
    </dgm:pt>
    <dgm:pt modelId="{D319C80F-17EC-48F7-AC6A-37C103A1605C}" type="pres">
      <dgm:prSet presAssocID="{1FB1F6DB-1656-42CC-A39D-A00A62AA059C}" presName="tx2" presStyleLbl="revTx" presStyleIdx="1" presStyleCnt="4"/>
      <dgm:spPr/>
    </dgm:pt>
    <dgm:pt modelId="{56D9A10C-7D9A-4F70-A421-5DF65C84D59C}" type="pres">
      <dgm:prSet presAssocID="{1FB1F6DB-1656-42CC-A39D-A00A62AA059C}" presName="vert2" presStyleCnt="0"/>
      <dgm:spPr/>
    </dgm:pt>
    <dgm:pt modelId="{9AFCAF98-FDB3-4323-A024-B236D6150465}" type="pres">
      <dgm:prSet presAssocID="{1FB1F6DB-1656-42CC-A39D-A00A62AA059C}" presName="thinLine2b" presStyleLbl="callout" presStyleIdx="0" presStyleCnt="3"/>
      <dgm:spPr/>
    </dgm:pt>
    <dgm:pt modelId="{C3BE331B-DFE6-4CD1-B14F-04DBEEEF3968}" type="pres">
      <dgm:prSet presAssocID="{1FB1F6DB-1656-42CC-A39D-A00A62AA059C}" presName="vertSpace2b" presStyleCnt="0"/>
      <dgm:spPr/>
    </dgm:pt>
    <dgm:pt modelId="{546D45A0-4FA1-4046-9809-6D2766CF348A}" type="pres">
      <dgm:prSet presAssocID="{94495FA8-1712-4F35-AF68-981E398739B7}" presName="horz2" presStyleCnt="0"/>
      <dgm:spPr/>
    </dgm:pt>
    <dgm:pt modelId="{94447DA2-D50E-4754-B7DA-8FEE69ABA3BA}" type="pres">
      <dgm:prSet presAssocID="{94495FA8-1712-4F35-AF68-981E398739B7}" presName="horzSpace2" presStyleCnt="0"/>
      <dgm:spPr/>
    </dgm:pt>
    <dgm:pt modelId="{A7625C3F-5AC8-4F88-AEB2-FE6C550B2451}" type="pres">
      <dgm:prSet presAssocID="{94495FA8-1712-4F35-AF68-981E398739B7}" presName="tx2" presStyleLbl="revTx" presStyleIdx="2" presStyleCnt="4"/>
      <dgm:spPr/>
    </dgm:pt>
    <dgm:pt modelId="{D5C0C21F-E685-4AFF-A009-1CAF754DC0DD}" type="pres">
      <dgm:prSet presAssocID="{94495FA8-1712-4F35-AF68-981E398739B7}" presName="vert2" presStyleCnt="0"/>
      <dgm:spPr/>
    </dgm:pt>
    <dgm:pt modelId="{2CBAF420-B7B8-4590-9E13-0EC0AFBF573B}" type="pres">
      <dgm:prSet presAssocID="{94495FA8-1712-4F35-AF68-981E398739B7}" presName="thinLine2b" presStyleLbl="callout" presStyleIdx="1" presStyleCnt="3"/>
      <dgm:spPr/>
    </dgm:pt>
    <dgm:pt modelId="{355FF159-FAD7-4D64-87A4-F43908799745}" type="pres">
      <dgm:prSet presAssocID="{94495FA8-1712-4F35-AF68-981E398739B7}" presName="vertSpace2b" presStyleCnt="0"/>
      <dgm:spPr/>
    </dgm:pt>
    <dgm:pt modelId="{6F0B07C1-88AC-45E9-965F-A97ACA1A057A}" type="pres">
      <dgm:prSet presAssocID="{C8ECB139-8A40-4167-BB69-0337A3D0810B}" presName="horz2" presStyleCnt="0"/>
      <dgm:spPr/>
    </dgm:pt>
    <dgm:pt modelId="{A9F022AE-2666-472C-8A38-BAF865BF8AF7}" type="pres">
      <dgm:prSet presAssocID="{C8ECB139-8A40-4167-BB69-0337A3D0810B}" presName="horzSpace2" presStyleCnt="0"/>
      <dgm:spPr/>
    </dgm:pt>
    <dgm:pt modelId="{0DED2603-039B-4786-BD38-1CB4FBD3D7DC}" type="pres">
      <dgm:prSet presAssocID="{C8ECB139-8A40-4167-BB69-0337A3D0810B}" presName="tx2" presStyleLbl="revTx" presStyleIdx="3" presStyleCnt="4"/>
      <dgm:spPr/>
    </dgm:pt>
    <dgm:pt modelId="{87EE123E-81D1-4773-A563-7A41B70B0A39}" type="pres">
      <dgm:prSet presAssocID="{C8ECB139-8A40-4167-BB69-0337A3D0810B}" presName="vert2" presStyleCnt="0"/>
      <dgm:spPr/>
    </dgm:pt>
    <dgm:pt modelId="{66FEE972-C230-42C3-B874-3A0A18BB1096}" type="pres">
      <dgm:prSet presAssocID="{C8ECB139-8A40-4167-BB69-0337A3D0810B}" presName="thinLine2b" presStyleLbl="callout" presStyleIdx="2" presStyleCnt="3"/>
      <dgm:spPr/>
    </dgm:pt>
    <dgm:pt modelId="{B84277FB-60EA-4E0A-8A48-4A663659B3B9}" type="pres">
      <dgm:prSet presAssocID="{C8ECB139-8A40-4167-BB69-0337A3D0810B}" presName="vertSpace2b" presStyleCnt="0"/>
      <dgm:spPr/>
    </dgm:pt>
  </dgm:ptLst>
  <dgm:cxnLst>
    <dgm:cxn modelId="{91DCDF04-248C-45D0-901F-2ECADCEA220D}" srcId="{6A0CF720-DC70-4A12-B7FB-1A7D3BD93207}" destId="{0D18B0B3-AB87-4311-912F-4A2EC985BB9A}" srcOrd="0" destOrd="0" parTransId="{5F2DFA8E-0580-4ED7-9CF1-2B28C419B866}" sibTransId="{88DE9546-12D2-4736-9270-54D32528D3A4}"/>
    <dgm:cxn modelId="{BFF5F115-3826-4BA1-83F9-7279D50F99CC}" srcId="{0D18B0B3-AB87-4311-912F-4A2EC985BB9A}" destId="{C8ECB139-8A40-4167-BB69-0337A3D0810B}" srcOrd="2" destOrd="0" parTransId="{C2A70383-2E11-4113-B6ED-6EC5285BA6EF}" sibTransId="{A679E668-585D-4912-BC9C-DBFBFEF65D48}"/>
    <dgm:cxn modelId="{ADD17A29-259B-4119-9B9B-7F158DABBB14}" type="presOf" srcId="{94495FA8-1712-4F35-AF68-981E398739B7}" destId="{A7625C3F-5AC8-4F88-AEB2-FE6C550B2451}" srcOrd="0" destOrd="0" presId="urn:microsoft.com/office/officeart/2008/layout/LinedList"/>
    <dgm:cxn modelId="{A7D0814A-1F81-49F2-BD88-CB23E80DE529}" srcId="{0D18B0B3-AB87-4311-912F-4A2EC985BB9A}" destId="{1FB1F6DB-1656-42CC-A39D-A00A62AA059C}" srcOrd="0" destOrd="0" parTransId="{DF34EA71-30D6-4DCF-BEA9-A7F3D761045A}" sibTransId="{4A44E826-1CA9-4BF4-9D1F-D77689BFFDF6}"/>
    <dgm:cxn modelId="{CAF3B478-67B8-4D7E-9FA3-420937980199}" type="presOf" srcId="{0D18B0B3-AB87-4311-912F-4A2EC985BB9A}" destId="{45DA40B4-C963-4D24-B385-16394FE5AC1B}" srcOrd="0" destOrd="0" presId="urn:microsoft.com/office/officeart/2008/layout/LinedList"/>
    <dgm:cxn modelId="{64A31EA1-D625-4ED8-8EC1-6033E15ADF94}" srcId="{0D18B0B3-AB87-4311-912F-4A2EC985BB9A}" destId="{94495FA8-1712-4F35-AF68-981E398739B7}" srcOrd="1" destOrd="0" parTransId="{0D3393C5-1DF9-4716-AC1D-43F9FF04776F}" sibTransId="{85327329-4144-46A0-82E2-DA90C81FE0C5}"/>
    <dgm:cxn modelId="{E69B08D5-F129-40F4-9E57-2386BD3CA67C}" type="presOf" srcId="{1FB1F6DB-1656-42CC-A39D-A00A62AA059C}" destId="{D319C80F-17EC-48F7-AC6A-37C103A1605C}" srcOrd="0" destOrd="0" presId="urn:microsoft.com/office/officeart/2008/layout/LinedList"/>
    <dgm:cxn modelId="{D6AC70E4-9931-4933-A50F-F556267F4F84}" type="presOf" srcId="{6A0CF720-DC70-4A12-B7FB-1A7D3BD93207}" destId="{16D9540D-926A-4DB7-96F5-A3A18F2C04A5}" srcOrd="0" destOrd="0" presId="urn:microsoft.com/office/officeart/2008/layout/LinedList"/>
    <dgm:cxn modelId="{22CE53E6-7410-4425-97B8-C11CB7D741CD}" type="presOf" srcId="{C8ECB139-8A40-4167-BB69-0337A3D0810B}" destId="{0DED2603-039B-4786-BD38-1CB4FBD3D7DC}" srcOrd="0" destOrd="0" presId="urn:microsoft.com/office/officeart/2008/layout/LinedList"/>
    <dgm:cxn modelId="{FCF311E8-10B8-4092-8CAD-034CD79B34DD}" type="presParOf" srcId="{16D9540D-926A-4DB7-96F5-A3A18F2C04A5}" destId="{C7B40F01-7160-4BE1-99F6-5E7C7AA2F002}" srcOrd="0" destOrd="0" presId="urn:microsoft.com/office/officeart/2008/layout/LinedList"/>
    <dgm:cxn modelId="{0D3FD63B-7FE2-4971-BF95-5138E9FE7267}" type="presParOf" srcId="{16D9540D-926A-4DB7-96F5-A3A18F2C04A5}" destId="{18C53853-9568-499C-A828-9007C4E06646}" srcOrd="1" destOrd="0" presId="urn:microsoft.com/office/officeart/2008/layout/LinedList"/>
    <dgm:cxn modelId="{B0538ACC-0584-4676-8E43-15A6D3614598}" type="presParOf" srcId="{18C53853-9568-499C-A828-9007C4E06646}" destId="{45DA40B4-C963-4D24-B385-16394FE5AC1B}" srcOrd="0" destOrd="0" presId="urn:microsoft.com/office/officeart/2008/layout/LinedList"/>
    <dgm:cxn modelId="{A0AC93E2-3583-424A-AF4A-8EFB779D8A17}" type="presParOf" srcId="{18C53853-9568-499C-A828-9007C4E06646}" destId="{88594443-29E6-4FB4-A5C2-FF0F396B483B}" srcOrd="1" destOrd="0" presId="urn:microsoft.com/office/officeart/2008/layout/LinedList"/>
    <dgm:cxn modelId="{58FDCFD4-B47E-4D0F-BA98-51E6F9E400F3}" type="presParOf" srcId="{88594443-29E6-4FB4-A5C2-FF0F396B483B}" destId="{93F19F86-CBBD-456A-B981-2253F4B3ECB6}" srcOrd="0" destOrd="0" presId="urn:microsoft.com/office/officeart/2008/layout/LinedList"/>
    <dgm:cxn modelId="{4A25275A-A941-450C-AFC2-59ABE486CB60}" type="presParOf" srcId="{88594443-29E6-4FB4-A5C2-FF0F396B483B}" destId="{2503CC48-9F5E-4730-B003-43EDB3188B9E}" srcOrd="1" destOrd="0" presId="urn:microsoft.com/office/officeart/2008/layout/LinedList"/>
    <dgm:cxn modelId="{04E1D28A-F0CE-435D-AD80-988F1C26B7AD}" type="presParOf" srcId="{2503CC48-9F5E-4730-B003-43EDB3188B9E}" destId="{71402F48-B892-4DEF-AFF9-DC4481493CC9}" srcOrd="0" destOrd="0" presId="urn:microsoft.com/office/officeart/2008/layout/LinedList"/>
    <dgm:cxn modelId="{DD09E083-6957-411F-A928-4CBA319FAE2C}" type="presParOf" srcId="{2503CC48-9F5E-4730-B003-43EDB3188B9E}" destId="{D319C80F-17EC-48F7-AC6A-37C103A1605C}" srcOrd="1" destOrd="0" presId="urn:microsoft.com/office/officeart/2008/layout/LinedList"/>
    <dgm:cxn modelId="{918FF5A7-A8D3-486B-ADEC-42EDC7169AEF}" type="presParOf" srcId="{2503CC48-9F5E-4730-B003-43EDB3188B9E}" destId="{56D9A10C-7D9A-4F70-A421-5DF65C84D59C}" srcOrd="2" destOrd="0" presId="urn:microsoft.com/office/officeart/2008/layout/LinedList"/>
    <dgm:cxn modelId="{8D991A5F-1357-44AE-AC79-7168B2289808}" type="presParOf" srcId="{88594443-29E6-4FB4-A5C2-FF0F396B483B}" destId="{9AFCAF98-FDB3-4323-A024-B236D6150465}" srcOrd="2" destOrd="0" presId="urn:microsoft.com/office/officeart/2008/layout/LinedList"/>
    <dgm:cxn modelId="{DA3ED99A-BB8C-4CF6-8FEA-DA2FD46A0E02}" type="presParOf" srcId="{88594443-29E6-4FB4-A5C2-FF0F396B483B}" destId="{C3BE331B-DFE6-4CD1-B14F-04DBEEEF3968}" srcOrd="3" destOrd="0" presId="urn:microsoft.com/office/officeart/2008/layout/LinedList"/>
    <dgm:cxn modelId="{8D75AA9E-93F2-4F10-941E-09B825302D1F}" type="presParOf" srcId="{88594443-29E6-4FB4-A5C2-FF0F396B483B}" destId="{546D45A0-4FA1-4046-9809-6D2766CF348A}" srcOrd="4" destOrd="0" presId="urn:microsoft.com/office/officeart/2008/layout/LinedList"/>
    <dgm:cxn modelId="{E71138C7-1DF0-4C67-B2E2-1E9B75D68D0A}" type="presParOf" srcId="{546D45A0-4FA1-4046-9809-6D2766CF348A}" destId="{94447DA2-D50E-4754-B7DA-8FEE69ABA3BA}" srcOrd="0" destOrd="0" presId="urn:microsoft.com/office/officeart/2008/layout/LinedList"/>
    <dgm:cxn modelId="{DB2C70D4-D6D1-4135-A843-F7FFB753755A}" type="presParOf" srcId="{546D45A0-4FA1-4046-9809-6D2766CF348A}" destId="{A7625C3F-5AC8-4F88-AEB2-FE6C550B2451}" srcOrd="1" destOrd="0" presId="urn:microsoft.com/office/officeart/2008/layout/LinedList"/>
    <dgm:cxn modelId="{A3ADA925-388D-475E-BD1F-B4FA75ACC5CE}" type="presParOf" srcId="{546D45A0-4FA1-4046-9809-6D2766CF348A}" destId="{D5C0C21F-E685-4AFF-A009-1CAF754DC0DD}" srcOrd="2" destOrd="0" presId="urn:microsoft.com/office/officeart/2008/layout/LinedList"/>
    <dgm:cxn modelId="{A3D95FA5-C9B8-4294-95F7-627A8D1CDF56}" type="presParOf" srcId="{88594443-29E6-4FB4-A5C2-FF0F396B483B}" destId="{2CBAF420-B7B8-4590-9E13-0EC0AFBF573B}" srcOrd="5" destOrd="0" presId="urn:microsoft.com/office/officeart/2008/layout/LinedList"/>
    <dgm:cxn modelId="{40E951F5-6A44-45D1-824D-03534299F265}" type="presParOf" srcId="{88594443-29E6-4FB4-A5C2-FF0F396B483B}" destId="{355FF159-FAD7-4D64-87A4-F43908799745}" srcOrd="6" destOrd="0" presId="urn:microsoft.com/office/officeart/2008/layout/LinedList"/>
    <dgm:cxn modelId="{5AFF672C-E960-4421-AEEF-CE3C009E8F28}" type="presParOf" srcId="{88594443-29E6-4FB4-A5C2-FF0F396B483B}" destId="{6F0B07C1-88AC-45E9-965F-A97ACA1A057A}" srcOrd="7" destOrd="0" presId="urn:microsoft.com/office/officeart/2008/layout/LinedList"/>
    <dgm:cxn modelId="{A5BB751D-2874-430A-BF6B-6A10E8B6C41A}" type="presParOf" srcId="{6F0B07C1-88AC-45E9-965F-A97ACA1A057A}" destId="{A9F022AE-2666-472C-8A38-BAF865BF8AF7}" srcOrd="0" destOrd="0" presId="urn:microsoft.com/office/officeart/2008/layout/LinedList"/>
    <dgm:cxn modelId="{12E3E598-2237-486A-BCD1-FD37E2B7C94B}" type="presParOf" srcId="{6F0B07C1-88AC-45E9-965F-A97ACA1A057A}" destId="{0DED2603-039B-4786-BD38-1CB4FBD3D7DC}" srcOrd="1" destOrd="0" presId="urn:microsoft.com/office/officeart/2008/layout/LinedList"/>
    <dgm:cxn modelId="{A5E4D832-406D-48A8-8093-693FA980D3B6}" type="presParOf" srcId="{6F0B07C1-88AC-45E9-965F-A97ACA1A057A}" destId="{87EE123E-81D1-4773-A563-7A41B70B0A39}" srcOrd="2" destOrd="0" presId="urn:microsoft.com/office/officeart/2008/layout/LinedList"/>
    <dgm:cxn modelId="{4E34F426-1DE2-483B-9D09-2B8E5BFFD7A1}" type="presParOf" srcId="{88594443-29E6-4FB4-A5C2-FF0F396B483B}" destId="{66FEE972-C230-42C3-B874-3A0A18BB1096}" srcOrd="8" destOrd="0" presId="urn:microsoft.com/office/officeart/2008/layout/LinedList"/>
    <dgm:cxn modelId="{08E9BBC0-D8A5-494E-A1A4-3A5DF66C6EA8}" type="presParOf" srcId="{88594443-29E6-4FB4-A5C2-FF0F396B483B}" destId="{B84277FB-60EA-4E0A-8A48-4A663659B3B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862C5-322F-437E-8575-25D64632AA9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Started in        2014	</a:t>
          </a:r>
        </a:p>
      </dsp:txBody>
      <dsp:txXfrm>
        <a:off x="0" y="39687"/>
        <a:ext cx="3286125" cy="1971675"/>
      </dsp:txXfrm>
    </dsp:sp>
    <dsp:sp modelId="{35F84EA7-BBEC-4573-8C9F-CB58A2620E0E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By </a:t>
          </a:r>
          <a:r>
            <a:rPr lang="en-US" sz="3100" kern="1200" dirty="0" err="1"/>
            <a:t>Fernardo</a:t>
          </a:r>
          <a:r>
            <a:rPr lang="en-US" sz="3100" kern="1200" dirty="0"/>
            <a:t> Pérez </a:t>
          </a:r>
        </a:p>
      </dsp:txBody>
      <dsp:txXfrm>
        <a:off x="3614737" y="39687"/>
        <a:ext cx="3286125" cy="1971675"/>
      </dsp:txXfrm>
    </dsp:sp>
    <dsp:sp modelId="{E277DDF8-9630-44E0-A69C-9D2E716E872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Spinoff of </a:t>
          </a:r>
          <a:r>
            <a:rPr lang="en-US" sz="3100" kern="1200" dirty="0" err="1"/>
            <a:t>IPython</a:t>
          </a:r>
          <a:endParaRPr lang="en-US" sz="3100" kern="1200" dirty="0"/>
        </a:p>
      </dsp:txBody>
      <dsp:txXfrm>
        <a:off x="7229475" y="39687"/>
        <a:ext cx="3286125" cy="1971675"/>
      </dsp:txXfrm>
    </dsp:sp>
    <dsp:sp modelId="{BBEF7563-56D9-4595-92BB-F0F39DC5A0CD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IPython</a:t>
          </a:r>
          <a:r>
            <a:rPr lang="en-US" sz="3100" kern="1200" dirty="0"/>
            <a:t> continues to exist as shell and kernel for </a:t>
          </a:r>
          <a:r>
            <a:rPr lang="en-US" sz="3100" kern="1200" dirty="0" err="1"/>
            <a:t>Jupyter</a:t>
          </a:r>
          <a:endParaRPr lang="en-US" sz="3100" kern="1200" dirty="0"/>
        </a:p>
      </dsp:txBody>
      <dsp:txXfrm>
        <a:off x="1807368" y="2339975"/>
        <a:ext cx="3286125" cy="1971675"/>
      </dsp:txXfrm>
    </dsp:sp>
    <dsp:sp modelId="{AD612474-04E4-46A2-BCD4-6D4AF92F6A9F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Kernel and language agnostic parts moved under </a:t>
          </a:r>
          <a:r>
            <a:rPr lang="en-US" sz="3100" kern="1200" dirty="0" err="1"/>
            <a:t>Jupyter</a:t>
          </a:r>
          <a:r>
            <a:rPr lang="en-US" sz="3100" kern="1200" dirty="0"/>
            <a:t> Name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14F52-66C6-4E02-B9BB-2FE6BD501534}">
      <dsp:nvSpPr>
        <dsp:cNvPr id="0" name=""/>
        <dsp:cNvSpPr/>
      </dsp:nvSpPr>
      <dsp:spPr>
        <a:xfrm rot="5400000">
          <a:off x="4832322" y="110834"/>
          <a:ext cx="1647148" cy="14330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Supports interactive computing</a:t>
          </a:r>
        </a:p>
      </dsp:txBody>
      <dsp:txXfrm rot="-5400000">
        <a:off x="5162698" y="260451"/>
        <a:ext cx="986395" cy="1133786"/>
      </dsp:txXfrm>
    </dsp:sp>
    <dsp:sp modelId="{9EA0834A-B48B-4782-906C-2C89CE41F50B}">
      <dsp:nvSpPr>
        <dsp:cNvPr id="0" name=""/>
        <dsp:cNvSpPr/>
      </dsp:nvSpPr>
      <dsp:spPr>
        <a:xfrm>
          <a:off x="6415891" y="333199"/>
          <a:ext cx="1838218" cy="9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15891" y="333199"/>
        <a:ext cx="1838218" cy="988289"/>
      </dsp:txXfrm>
    </dsp:sp>
    <dsp:sp modelId="{9DD2DB08-FA32-48E3-886F-705176897804}">
      <dsp:nvSpPr>
        <dsp:cNvPr id="0" name=""/>
        <dsp:cNvSpPr/>
      </dsp:nvSpPr>
      <dsp:spPr>
        <a:xfrm rot="5400000">
          <a:off x="3284661" y="110834"/>
          <a:ext cx="1647148" cy="14330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Born from </a:t>
          </a:r>
          <a:r>
            <a:rPr lang="en-US" sz="2000" kern="1200" dirty="0" err="1"/>
            <a:t>IPython</a:t>
          </a:r>
          <a:r>
            <a:rPr lang="en-US" sz="2000" kern="1200" dirty="0"/>
            <a:t> in 2014</a:t>
          </a:r>
        </a:p>
      </dsp:txBody>
      <dsp:txXfrm rot="-5400000">
        <a:off x="3615037" y="260451"/>
        <a:ext cx="986395" cy="1133786"/>
      </dsp:txXfrm>
    </dsp:sp>
    <dsp:sp modelId="{19FADC4A-EB92-435A-8695-F373C1B85BA1}">
      <dsp:nvSpPr>
        <dsp:cNvPr id="0" name=""/>
        <dsp:cNvSpPr/>
      </dsp:nvSpPr>
      <dsp:spPr>
        <a:xfrm rot="5400000">
          <a:off x="4055527" y="1508934"/>
          <a:ext cx="1647148" cy="14330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Supports data science computing</a:t>
          </a:r>
        </a:p>
      </dsp:txBody>
      <dsp:txXfrm rot="-5400000">
        <a:off x="4385903" y="1658551"/>
        <a:ext cx="986395" cy="1133786"/>
      </dsp:txXfrm>
    </dsp:sp>
    <dsp:sp modelId="{5CA78BDD-13F9-44B8-BEDD-4890D3856CED}">
      <dsp:nvSpPr>
        <dsp:cNvPr id="0" name=""/>
        <dsp:cNvSpPr/>
      </dsp:nvSpPr>
      <dsp:spPr>
        <a:xfrm>
          <a:off x="2324373" y="1731299"/>
          <a:ext cx="1778920" cy="9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324373" y="1731299"/>
        <a:ext cx="1778920" cy="988289"/>
      </dsp:txXfrm>
    </dsp:sp>
    <dsp:sp modelId="{7D37BE10-766C-46D1-A023-915156D561A3}">
      <dsp:nvSpPr>
        <dsp:cNvPr id="0" name=""/>
        <dsp:cNvSpPr/>
      </dsp:nvSpPr>
      <dsp:spPr>
        <a:xfrm rot="5400000">
          <a:off x="5603188" y="1508934"/>
          <a:ext cx="1647148" cy="14330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Donations managed by </a:t>
          </a:r>
          <a:r>
            <a:rPr lang="en-US" sz="1800" kern="1200" dirty="0" err="1"/>
            <a:t>Numfocus</a:t>
          </a:r>
          <a:endParaRPr lang="en-US" sz="1800" kern="1200" dirty="0"/>
        </a:p>
      </dsp:txBody>
      <dsp:txXfrm rot="-5400000">
        <a:off x="5933564" y="1658551"/>
        <a:ext cx="986395" cy="1133786"/>
      </dsp:txXfrm>
    </dsp:sp>
    <dsp:sp modelId="{2581088C-A9F7-42C7-BBB4-CCCCC4AB227F}">
      <dsp:nvSpPr>
        <dsp:cNvPr id="0" name=""/>
        <dsp:cNvSpPr/>
      </dsp:nvSpPr>
      <dsp:spPr>
        <a:xfrm rot="5400000">
          <a:off x="4832322" y="2907034"/>
          <a:ext cx="1647148" cy="14330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Community driven initiative </a:t>
          </a:r>
        </a:p>
      </dsp:txBody>
      <dsp:txXfrm rot="-5400000">
        <a:off x="5162698" y="3056651"/>
        <a:ext cx="986395" cy="1133786"/>
      </dsp:txXfrm>
    </dsp:sp>
    <dsp:sp modelId="{9E96995C-374C-4087-A6A8-A40A9561A263}">
      <dsp:nvSpPr>
        <dsp:cNvPr id="0" name=""/>
        <dsp:cNvSpPr/>
      </dsp:nvSpPr>
      <dsp:spPr>
        <a:xfrm>
          <a:off x="6415891" y="3129399"/>
          <a:ext cx="1838218" cy="9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415891" y="3129399"/>
        <a:ext cx="1838218" cy="988289"/>
      </dsp:txXfrm>
    </dsp:sp>
    <dsp:sp modelId="{9C4A31AF-012E-4DF8-90D5-731AD7B29EAB}">
      <dsp:nvSpPr>
        <dsp:cNvPr id="0" name=""/>
        <dsp:cNvSpPr/>
      </dsp:nvSpPr>
      <dsp:spPr>
        <a:xfrm rot="5400000">
          <a:off x="3284661" y="2907034"/>
          <a:ext cx="1647148" cy="14330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Hosts </a:t>
          </a:r>
          <a:r>
            <a:rPr lang="en-US" sz="1600" kern="1200" dirty="0" err="1"/>
            <a:t>JupyterCon</a:t>
          </a:r>
          <a:r>
            <a:rPr lang="en-US" sz="1600" kern="1200" dirty="0"/>
            <a:t> </a:t>
          </a:r>
        </a:p>
      </dsp:txBody>
      <dsp:txXfrm rot="-5400000">
        <a:off x="3615037" y="3056651"/>
        <a:ext cx="986395" cy="1133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40F01-7160-4BE1-99F6-5E7C7AA2F00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40B4-C963-4D24-B385-16394FE5AC1B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Project </a:t>
          </a:r>
          <a:r>
            <a:rPr lang="en-US" sz="4600" kern="1200" dirty="0" err="1"/>
            <a:t>Jupyter</a:t>
          </a:r>
          <a:endParaRPr lang="en-US" sz="4600" kern="1200" dirty="0"/>
        </a:p>
      </dsp:txBody>
      <dsp:txXfrm>
        <a:off x="0" y="0"/>
        <a:ext cx="2103120" cy="4351338"/>
      </dsp:txXfrm>
    </dsp:sp>
    <dsp:sp modelId="{D319C80F-17EC-48F7-AC6A-37C103A1605C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Jupyter</a:t>
          </a:r>
          <a:r>
            <a:rPr lang="en-US" sz="3400" kern="1200" dirty="0"/>
            <a:t> Lab: Next generation web-based user interface for Project </a:t>
          </a:r>
          <a:r>
            <a:rPr lang="en-US" sz="3400" kern="1200" dirty="0" err="1"/>
            <a:t>Jupyter</a:t>
          </a:r>
          <a:r>
            <a:rPr lang="en-US" sz="3400" kern="1200" dirty="0"/>
            <a:t> </a:t>
          </a:r>
        </a:p>
      </dsp:txBody>
      <dsp:txXfrm>
        <a:off x="2260854" y="67989"/>
        <a:ext cx="8254746" cy="1359793"/>
      </dsp:txXfrm>
    </dsp:sp>
    <dsp:sp modelId="{9AFCAF98-FDB3-4323-A024-B236D6150465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25C3F-5AC8-4F88-AEB2-FE6C550B2451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Jupyter</a:t>
          </a:r>
          <a:r>
            <a:rPr lang="en-US" sz="3400" kern="1200" dirty="0"/>
            <a:t> Hub: A way to server </a:t>
          </a:r>
          <a:r>
            <a:rPr lang="en-US" sz="3400" kern="1200" dirty="0" err="1"/>
            <a:t>Jupyter</a:t>
          </a:r>
          <a:r>
            <a:rPr lang="en-US" sz="3400" kern="1200" dirty="0"/>
            <a:t> Notebooks to multiple users</a:t>
          </a:r>
        </a:p>
      </dsp:txBody>
      <dsp:txXfrm>
        <a:off x="2260854" y="1495772"/>
        <a:ext cx="8254746" cy="1359793"/>
      </dsp:txXfrm>
    </dsp:sp>
    <dsp:sp modelId="{2CBAF420-B7B8-4590-9E13-0EC0AFBF573B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D2603-039B-4786-BD38-1CB4FBD3D7DC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Jupyter</a:t>
          </a:r>
          <a:r>
            <a:rPr lang="en-US" sz="3400" kern="1200" dirty="0"/>
            <a:t> Notebook: A web-based environment for creating </a:t>
          </a:r>
          <a:r>
            <a:rPr lang="en-US" sz="3400" kern="1200" dirty="0" err="1"/>
            <a:t>Jupyter</a:t>
          </a:r>
          <a:r>
            <a:rPr lang="en-US" sz="3400" kern="1200" dirty="0"/>
            <a:t> Notebooks </a:t>
          </a:r>
        </a:p>
      </dsp:txBody>
      <dsp:txXfrm>
        <a:off x="2260854" y="2923555"/>
        <a:ext cx="8254746" cy="1359793"/>
      </dsp:txXfrm>
    </dsp:sp>
    <dsp:sp modelId="{66FEE972-C230-42C3-B874-3A0A18BB1096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E081-6490-4777-A9B4-C372AC29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F44EA-E1A9-4F9E-99A0-03F2636A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AE35-3D3C-4EDD-92E3-F82A02F3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D532-1A93-4615-A7BA-ADE568AF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4AC8-DE13-4B86-AA18-5AA06126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61C2-EB1C-4983-81AD-263FDA6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04E6-E7F1-4E6C-A4D4-29BE4710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74CB-FD5E-475C-BF16-95BEAC2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119A-0073-4DE5-8537-623A875D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3239-6E59-4883-98E2-3C1F69AB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D9BBE-BE41-4D50-9F15-F19495C84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5429-E44A-411A-BC3C-79ACE86D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C0D1-30C9-46A4-B63A-6BD697ED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730F-48EA-49E5-BC24-90909965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7A08-E3E7-4027-B71C-84735572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16A-C1D2-4B5E-991A-F1E8D60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297B-271C-4132-B942-B9116FB2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662B-3009-4CF6-B168-BF3F431F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3ED7-D114-4C9B-A1FA-841A41B3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A4F0-A1DD-4033-B366-D52EAAFE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9A45-E5DF-495D-A111-EBC4B328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8EF5-0A86-4632-B501-18FF7CAE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9138-914C-4409-B2FE-76EFB98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57B5-4DCB-4351-B277-1EFEF096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E903-0041-4BB3-AF3B-861DBE89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60CC-F209-474D-B47F-13754144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371F-90AB-404C-9592-AE2965D5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3624-D957-4920-804D-CC98CD5D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8C0C-0DAA-47A1-BCF1-889B5BA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40D04-DA04-4221-90E2-4741903A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80ED-19D2-46D2-8BDE-34206BF6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E4B4-BD3C-4178-A9A5-84D06A54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087C-88D1-4C29-89F8-62F2024E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9AC16-3D3B-48CB-812D-CB3C0192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B8172-7E15-4A4E-ADF7-5D6D3E909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B682E-30FB-40AE-8FEF-F56876097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20C3-0E12-4B14-813A-DF68B737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A7B17-E4EA-4737-949E-7C46A09E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8D51D-8470-49D3-AD62-DC3B5782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813-BD93-43D0-80B4-12B74A61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E809C-4CBD-4C00-BE22-FA0754D2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6BC6-243F-4E9C-BDBA-9EDB33B5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2FDEC-3981-4039-A3A5-FF4CF147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9FE5-8057-431C-AA50-EE31166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18E3F-2B05-46B9-B43A-158B4E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9E95-F21B-43F6-9518-E4DB7E54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D449-D867-45D1-9A40-0C951CCC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1771-15B2-4B01-9DB9-4274C6DC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1F1C-350C-446D-8D23-B606C0316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12E64-5978-4263-8796-9661FC43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67B4-FFDF-45CD-8AB7-F0AF648D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605F3-9BD0-4817-83B5-DF363014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5376-E377-4683-97B3-A4334559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F92B-898C-41D7-B7E3-CD1366D4D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72E5-551D-425A-878E-054C026C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1689-F8CD-4F01-8BAA-E2F71F33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8113-0D16-495A-9479-D83C2BD1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AA8B7-EC1C-437A-AFD1-BC2E40C5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C1FF4-6B9B-4005-B2E8-655DA039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6004-CA44-490E-8ADD-71133696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FAE2-412E-44EB-9B9D-6E106F6B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89D3-1E46-4C54-AF91-C9EB67F2436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6BC7-BAF6-4014-AD9C-703CE4E5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E081-BF5F-47D3-ABDB-EAC9D2894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DA27-828A-435C-8449-CD2A37E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5-reasons-why-jupyter-notebooks-suck-4dc201e27086" TargetMode="External"/><Relationship Id="rId2" Type="http://schemas.openxmlformats.org/officeDocument/2006/relationships/hyperlink" Target="https://jupyter.org/commun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readthedocs.io/en/latest/projects/architecture/content-architecture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E43D-099E-4648-BBAF-A79CFB47D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Your Own </a:t>
            </a:r>
            <a:r>
              <a:rPr lang="en-US" dirty="0" err="1"/>
              <a:t>Jupyter</a:t>
            </a:r>
            <a:r>
              <a:rPr lang="en-US" dirty="0"/>
              <a:t> Notebook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9BBA5-71D9-4F3E-9EFD-9C8A47A82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Doug Purcell</a:t>
            </a:r>
          </a:p>
        </p:txBody>
      </p:sp>
    </p:spTree>
    <p:extLst>
      <p:ext uri="{BB962C8B-B14F-4D97-AF65-F5344CB8AC3E}">
        <p14:creationId xmlns:p14="http://schemas.microsoft.com/office/powerpoint/2010/main" val="63311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3D2C-F2C3-48A9-B136-40F828B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up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D858-9638-4DBF-BB7F-56C860C5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jupyter</a:t>
            </a:r>
            <a:r>
              <a:rPr lang="en-US" dirty="0">
                <a:latin typeface="Consolas" panose="020B06090202040302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5823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9174-0299-415C-9A28-50F6F23B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Interface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D2B65F3-AF2C-47C3-A82C-BB0713E54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32" y="1913669"/>
            <a:ext cx="7234286" cy="4080000"/>
          </a:xfrm>
        </p:spPr>
      </p:pic>
    </p:spTree>
    <p:extLst>
      <p:ext uri="{BB962C8B-B14F-4D97-AF65-F5344CB8AC3E}">
        <p14:creationId xmlns:p14="http://schemas.microsoft.com/office/powerpoint/2010/main" val="184245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33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2AD24D-D497-464D-85FC-F8666E57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dirty="0">
                <a:solidFill>
                  <a:srgbClr val="33354E"/>
                </a:solidFill>
              </a:rPr>
              <a:t>How </a:t>
            </a:r>
            <a:r>
              <a:rPr lang="en-US" sz="4900" dirty="0" err="1">
                <a:solidFill>
                  <a:srgbClr val="33354E"/>
                </a:solidFill>
              </a:rPr>
              <a:t>Jupyter</a:t>
            </a:r>
            <a:r>
              <a:rPr lang="en-US" sz="4900" dirty="0">
                <a:solidFill>
                  <a:srgbClr val="33354E"/>
                </a:solidFill>
              </a:rPr>
              <a:t> Notebook Looks When Ran on localhost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769E5-8B46-4698-98EA-9B64C8EF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96" r="1" b="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3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6080-1A0A-4224-A9CC-51A21655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Cell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5A874-2ABA-419B-A55F-9DFB4EA39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679" y="1690688"/>
            <a:ext cx="7299591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F37418-1558-4A04-B5CF-5961F75FA581}"/>
              </a:ext>
            </a:extLst>
          </p:cNvPr>
          <p:cNvSpPr/>
          <p:nvPr/>
        </p:nvSpPr>
        <p:spPr>
          <a:xfrm>
            <a:off x="838200" y="1857375"/>
            <a:ext cx="260032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Cell: Where statements in your code go to</a:t>
            </a:r>
          </a:p>
        </p:txBody>
      </p:sp>
    </p:spTree>
    <p:extLst>
      <p:ext uri="{BB962C8B-B14F-4D97-AF65-F5344CB8AC3E}">
        <p14:creationId xmlns:p14="http://schemas.microsoft.com/office/powerpoint/2010/main" val="332373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AF9B-7FDD-4C8E-87A0-48B7E430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Cell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01F34-7E28-4D5B-8025-52027BE19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8" y="2258616"/>
            <a:ext cx="7500966" cy="3525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1AD4C-4C7F-4163-A58A-6471F202B815}"/>
              </a:ext>
            </a:extLst>
          </p:cNvPr>
          <p:cNvSpPr/>
          <p:nvPr/>
        </p:nvSpPr>
        <p:spPr>
          <a:xfrm>
            <a:off x="381000" y="2343150"/>
            <a:ext cx="1905000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-&gt; Run Cells</a:t>
            </a:r>
          </a:p>
          <a:p>
            <a:pPr algn="ctr"/>
            <a:r>
              <a:rPr lang="en-US" dirty="0"/>
              <a:t>of keyboard shortcuts</a:t>
            </a:r>
          </a:p>
          <a:p>
            <a:pPr algn="ctr"/>
            <a:r>
              <a:rPr lang="en-US" dirty="0"/>
              <a:t>Ctr + Enter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Shift + Enter</a:t>
            </a:r>
          </a:p>
        </p:txBody>
      </p:sp>
    </p:spTree>
    <p:extLst>
      <p:ext uri="{BB962C8B-B14F-4D97-AF65-F5344CB8AC3E}">
        <p14:creationId xmlns:p14="http://schemas.microsoft.com/office/powerpoint/2010/main" val="413816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AE77-02A0-411B-ACE2-EEE6DFD6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Clear Cell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810BD-C809-4E00-BAF8-F0D8B2C4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627" y="1532662"/>
            <a:ext cx="759151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5AD952-F297-4CB2-A207-6F82DD18195C}"/>
              </a:ext>
            </a:extLst>
          </p:cNvPr>
          <p:cNvSpPr/>
          <p:nvPr/>
        </p:nvSpPr>
        <p:spPr>
          <a:xfrm>
            <a:off x="428625" y="1809750"/>
            <a:ext cx="2457450" cy="40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Want to clear a cell of its output? Cell -&gt; Current Outputs -&gt; Clear</a:t>
            </a:r>
          </a:p>
          <a:p>
            <a:pPr algn="ctr"/>
            <a:r>
              <a:rPr lang="en-US" dirty="0"/>
              <a:t>Or to clear all</a:t>
            </a:r>
          </a:p>
          <a:p>
            <a:pPr algn="ctr"/>
            <a:r>
              <a:rPr lang="en-US" dirty="0"/>
              <a:t>Cell -&gt; All Output -&gt; Clear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8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D26-3D84-430C-BE0D-150523C3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Kernel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43674-7884-41D7-B959-E79C3A145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3" y="1970841"/>
            <a:ext cx="7326156" cy="3377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269281-8AF5-480A-9896-101E3441E17D}"/>
              </a:ext>
            </a:extLst>
          </p:cNvPr>
          <p:cNvSpPr/>
          <p:nvPr/>
        </p:nvSpPr>
        <p:spPr>
          <a:xfrm>
            <a:off x="514350" y="2400300"/>
            <a:ext cx="2971800" cy="325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notebook kernel is an operating system process that communicates through several </a:t>
            </a:r>
            <a:r>
              <a:rPr lang="en-US" dirty="0" err="1"/>
              <a:t>ZeroMQ</a:t>
            </a:r>
            <a:r>
              <a:rPr lang="en-US" dirty="0"/>
              <a:t> connections. It receives code snippets to execute, run them, and return them. Not related to OS kernel!</a:t>
            </a:r>
          </a:p>
        </p:txBody>
      </p:sp>
    </p:spTree>
    <p:extLst>
      <p:ext uri="{BB962C8B-B14F-4D97-AF65-F5344CB8AC3E}">
        <p14:creationId xmlns:p14="http://schemas.microsoft.com/office/powerpoint/2010/main" val="407211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9D3C-781C-47CC-B908-FB6D41F5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Delete a Cell?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BB0D2B-428A-412F-BEC4-00979A21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388" y="1690688"/>
            <a:ext cx="553269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BC269-7569-43FF-97BA-BC55629B5870}"/>
              </a:ext>
            </a:extLst>
          </p:cNvPr>
          <p:cNvSpPr txBox="1"/>
          <p:nvPr/>
        </p:nvSpPr>
        <p:spPr>
          <a:xfrm>
            <a:off x="638175" y="194310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Edit -&gt; Delete Cells </a:t>
            </a:r>
          </a:p>
        </p:txBody>
      </p:sp>
    </p:spTree>
    <p:extLst>
      <p:ext uri="{BB962C8B-B14F-4D97-AF65-F5344CB8AC3E}">
        <p14:creationId xmlns:p14="http://schemas.microsoft.com/office/powerpoint/2010/main" val="262742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5762-9108-4ED3-99DE-C00F4BE1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Cells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291CD-B2F9-45DD-B523-796B543D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303" y="1597025"/>
            <a:ext cx="817179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9692B-23FA-4F56-9BC4-0BDA9A8CA041}"/>
              </a:ext>
            </a:extLst>
          </p:cNvPr>
          <p:cNvSpPr txBox="1"/>
          <p:nvPr/>
        </p:nvSpPr>
        <p:spPr>
          <a:xfrm>
            <a:off x="466725" y="1690688"/>
            <a:ext cx="194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 cells allows you to reformat your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Insert -&gt; Cell Above</a:t>
            </a:r>
          </a:p>
          <a:p>
            <a:r>
              <a:rPr lang="en-US" dirty="0"/>
              <a:t>Insert -&gt; cell Below</a:t>
            </a:r>
          </a:p>
        </p:txBody>
      </p:sp>
    </p:spTree>
    <p:extLst>
      <p:ext uri="{BB962C8B-B14F-4D97-AF65-F5344CB8AC3E}">
        <p14:creationId xmlns:p14="http://schemas.microsoft.com/office/powerpoint/2010/main" val="50605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BA66-15B4-47B6-B669-7F5FBC39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With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ADB56-D584-4C40-97D0-6E66A457A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784" y="1778000"/>
            <a:ext cx="732623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24305-7509-4557-8E1D-69F8E8857F52}"/>
              </a:ext>
            </a:extLst>
          </p:cNvPr>
          <p:cNvSpPr txBox="1"/>
          <p:nvPr/>
        </p:nvSpPr>
        <p:spPr>
          <a:xfrm>
            <a:off x="371475" y="2295525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all keyboard shortcuts? </a:t>
            </a:r>
          </a:p>
          <a:p>
            <a:r>
              <a:rPr lang="en-US" dirty="0"/>
              <a:t>Help -&gt; Keyboard shortcuts</a:t>
            </a:r>
          </a:p>
          <a:p>
            <a:endParaRPr lang="en-US" dirty="0"/>
          </a:p>
          <a:p>
            <a:r>
              <a:rPr lang="en-US" dirty="0"/>
              <a:t>Want a UI your?</a:t>
            </a:r>
          </a:p>
          <a:p>
            <a:r>
              <a:rPr lang="en-US" dirty="0"/>
              <a:t>Help -&gt; User Interface Tour</a:t>
            </a:r>
          </a:p>
          <a:p>
            <a:endParaRPr lang="en-US" dirty="0"/>
          </a:p>
          <a:p>
            <a:r>
              <a:rPr lang="en-US" dirty="0"/>
              <a:t>Notebook Help?</a:t>
            </a:r>
          </a:p>
          <a:p>
            <a:r>
              <a:rPr lang="en-US" dirty="0"/>
              <a:t>Help -&gt; Notebook Help</a:t>
            </a:r>
          </a:p>
        </p:txBody>
      </p:sp>
    </p:spTree>
    <p:extLst>
      <p:ext uri="{BB962C8B-B14F-4D97-AF65-F5344CB8AC3E}">
        <p14:creationId xmlns:p14="http://schemas.microsoft.com/office/powerpoint/2010/main" val="42521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D2DF-A569-468E-8048-88016E8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Hype About </a:t>
            </a:r>
            <a:r>
              <a:rPr lang="en-US" dirty="0" err="1"/>
              <a:t>Jupyter</a:t>
            </a:r>
            <a:r>
              <a:rPr lang="en-US" dirty="0"/>
              <a:t> Notebook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D717-10E1-4020-86E9-D24FBFA3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an open source software released under BSD license </a:t>
            </a:r>
          </a:p>
          <a:p>
            <a:r>
              <a:rPr lang="en-US" dirty="0"/>
              <a:t>Interactive computing (accepts input as it runs)</a:t>
            </a:r>
          </a:p>
          <a:p>
            <a:r>
              <a:rPr lang="en-US" dirty="0"/>
              <a:t>Can render text/html</a:t>
            </a:r>
          </a:p>
          <a:p>
            <a:r>
              <a:rPr lang="en-US" dirty="0"/>
              <a:t>Can plot charts</a:t>
            </a:r>
          </a:p>
          <a:p>
            <a:r>
              <a:rPr lang="en-US" dirty="0"/>
              <a:t>Can display mathematical symbols </a:t>
            </a:r>
            <a:r>
              <a:rPr lang="en-US" dirty="0" err="1"/>
              <a:t>LaTEX</a:t>
            </a:r>
            <a:endParaRPr lang="en-US" dirty="0"/>
          </a:p>
          <a:p>
            <a:r>
              <a:rPr lang="en-US" dirty="0"/>
              <a:t>Language agnostic. Supports various other languages such as R, </a:t>
            </a:r>
            <a:r>
              <a:rPr lang="en-US" dirty="0" err="1"/>
              <a:t>Julia,Haskell</a:t>
            </a:r>
            <a:r>
              <a:rPr lang="en-US" dirty="0"/>
              <a:t>, Ruby, and of course 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777D-C070-4C5F-B965-676EEE0D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Export to Other file formats?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995F-F3B1-4A44-BE40-C9F8935C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format is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Can download as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 err="1"/>
              <a:t>LaTEX</a:t>
            </a:r>
            <a:endParaRPr lang="en-US" dirty="0"/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rst</a:t>
            </a:r>
            <a:endParaRPr lang="en-US" dirty="0"/>
          </a:p>
          <a:p>
            <a:pPr lvl="1"/>
            <a:r>
              <a:rPr lang="en-US" dirty="0"/>
              <a:t>Reveal.js (slides)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98B70-8970-4A44-9BED-707235D7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38" y="1493044"/>
            <a:ext cx="4760730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0579-1207-4E9E-A005-BA62841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</a:t>
            </a:r>
            <a:r>
              <a:rPr lang="en-US" dirty="0" err="1"/>
              <a:t>Jupyter</a:t>
            </a:r>
            <a:r>
              <a:rPr lang="en-US" dirty="0"/>
              <a:t> Notebook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FE73-971D-4F5F-80DF-1107CC1A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first do some imports and run them</a:t>
            </a:r>
          </a:p>
          <a:p>
            <a:r>
              <a:rPr lang="en-US" dirty="0"/>
              <a:t>Import pandas</a:t>
            </a:r>
          </a:p>
          <a:p>
            <a:r>
              <a:rPr lang="en-US" dirty="0"/>
              <a:t>Import matplotlib</a:t>
            </a:r>
          </a:p>
        </p:txBody>
      </p:sp>
    </p:spTree>
    <p:extLst>
      <p:ext uri="{BB962C8B-B14F-4D97-AF65-F5344CB8AC3E}">
        <p14:creationId xmlns:p14="http://schemas.microsoft.com/office/powerpoint/2010/main" val="208153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3641-066A-4F69-9FC3-BB7EA197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Random Numbers with </a:t>
            </a:r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35E0B-5F72-4839-9C76-6E646524E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4" y="1685925"/>
            <a:ext cx="557384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2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2607-2239-4644-942A-23556E80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Data Visualization With Matplotlib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27BF7A-78DB-41C0-99BA-C727291C5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099" y="1570762"/>
            <a:ext cx="585385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34B6A-8DE9-4F82-ABAA-47A92C316978}"/>
              </a:ext>
            </a:extLst>
          </p:cNvPr>
          <p:cNvSpPr txBox="1"/>
          <p:nvPr/>
        </p:nvSpPr>
        <p:spPr>
          <a:xfrm>
            <a:off x="695325" y="2362200"/>
            <a:ext cx="3638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Add interactive plots to </a:t>
            </a:r>
            <a:r>
              <a:rPr lang="en-US" dirty="0" err="1"/>
              <a:t>Jupyter</a:t>
            </a:r>
            <a:r>
              <a:rPr lang="en-US" dirty="0"/>
              <a:t> Notebooks easily!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import </a:t>
            </a:r>
            <a:r>
              <a:rPr lang="en-US" dirty="0" err="1"/>
              <a:t>matplot.pyplot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arange</a:t>
            </a:r>
            <a:r>
              <a:rPr lang="en-US" dirty="0"/>
              <a:t> is a function which returns evenly spaced values given an interval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7B6D-E051-4437-A05C-6380A9B7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Do Data Analysis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AF7E76-B101-4D0D-BA35-5F88D0FDE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993" y="2445543"/>
            <a:ext cx="7120807" cy="313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3A7C7-5FEF-444F-A63C-DA4A2F34F4A1}"/>
              </a:ext>
            </a:extLst>
          </p:cNvPr>
          <p:cNvSpPr txBox="1"/>
          <p:nvPr/>
        </p:nvSpPr>
        <p:spPr>
          <a:xfrm>
            <a:off x="647700" y="2226468"/>
            <a:ext cx="281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get various datasheets online for free, sue something like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a csv file using </a:t>
            </a:r>
            <a:r>
              <a:rPr lang="en-US" dirty="0" err="1"/>
              <a:t>pd.read_csv</a:t>
            </a:r>
            <a:r>
              <a:rPr lang="en-US" dirty="0"/>
              <a:t>(file)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data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pd.head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pd.tail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pd.describe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pd.plot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8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9F66-A6F3-49D8-8351-F1C289C5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Math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2AEF85-1986-4AFC-A414-A40D442E6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67" y="1608931"/>
            <a:ext cx="589257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D9478-1493-4892-85D5-B430C969A1C2}"/>
              </a:ext>
            </a:extLst>
          </p:cNvPr>
          <p:cNvSpPr txBox="1"/>
          <p:nvPr/>
        </p:nvSpPr>
        <p:spPr>
          <a:xfrm>
            <a:off x="619125" y="1771650"/>
            <a:ext cx="3743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easy!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LatTex</a:t>
            </a:r>
            <a:r>
              <a:rPr lang="en-US" dirty="0"/>
              <a:t> like you normally would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 code in $$  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-&gt; Cell Type -&gt;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generated the </a:t>
            </a:r>
            <a:r>
              <a:rPr lang="en-US" dirty="0" err="1"/>
              <a:t>LaTex</a:t>
            </a:r>
            <a:r>
              <a:rPr lang="en-US" dirty="0"/>
              <a:t> code snippet can’t be reused </a:t>
            </a:r>
          </a:p>
        </p:txBody>
      </p:sp>
    </p:spTree>
    <p:extLst>
      <p:ext uri="{BB962C8B-B14F-4D97-AF65-F5344CB8AC3E}">
        <p14:creationId xmlns:p14="http://schemas.microsoft.com/office/powerpoint/2010/main" val="1115808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DA5F-D6C9-4ADE-A371-18EBF24B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YouTube Videos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6A7B88-C93F-4CAE-94A9-94EDE5EC7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338" y="1992709"/>
            <a:ext cx="6799990" cy="287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ECF5A-8DDB-4B97-A2A2-68948F8087F4}"/>
              </a:ext>
            </a:extLst>
          </p:cNvPr>
          <p:cNvSpPr txBox="1"/>
          <p:nvPr/>
        </p:nvSpPr>
        <p:spPr>
          <a:xfrm>
            <a:off x="371475" y="1924050"/>
            <a:ext cx="2914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YouTube video you want to embed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part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it into </a:t>
            </a:r>
            <a:r>
              <a:rPr lang="en-US" dirty="0" err="1"/>
              <a:t>YouTubeVideo</a:t>
            </a:r>
            <a:r>
              <a:rPr lang="en-US" dirty="0"/>
              <a:t> from </a:t>
            </a:r>
            <a:r>
              <a:rPr lang="en-US" dirty="0" err="1"/>
              <a:t>IPython.display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Optionally set dimensions </a:t>
            </a:r>
          </a:p>
        </p:txBody>
      </p:sp>
    </p:spTree>
    <p:extLst>
      <p:ext uri="{BB962C8B-B14F-4D97-AF65-F5344CB8AC3E}">
        <p14:creationId xmlns:p14="http://schemas.microsoft.com/office/powerpoint/2010/main" val="252492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B493-F795-4C0E-874E-2D1F2AAE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Audio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388C9-726B-4674-8160-317561F01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63" y="2753033"/>
            <a:ext cx="7596188" cy="1846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1B37E-90FC-4CBA-8ED0-69A0865157A9}"/>
              </a:ext>
            </a:extLst>
          </p:cNvPr>
          <p:cNvSpPr txBox="1"/>
          <p:nvPr/>
        </p:nvSpPr>
        <p:spPr>
          <a:xfrm>
            <a:off x="276225" y="1690688"/>
            <a:ext cx="315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 audio in your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Audio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in path to mp3 file</a:t>
            </a:r>
          </a:p>
        </p:txBody>
      </p:sp>
    </p:spTree>
    <p:extLst>
      <p:ext uri="{BB962C8B-B14F-4D97-AF65-F5344CB8AC3E}">
        <p14:creationId xmlns:p14="http://schemas.microsoft.com/office/powerpoint/2010/main" val="130729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815-B334-43DD-B3A4-180E9213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HTML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6F20-8110-411A-8754-E4709D27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4C23E-AA49-4EFE-A9BB-2DBAEF50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676525"/>
            <a:ext cx="5200650" cy="1504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489060-32BB-4BCB-9557-2FA8B34FB876}"/>
              </a:ext>
            </a:extLst>
          </p:cNvPr>
          <p:cNvSpPr/>
          <p:nvPr/>
        </p:nvSpPr>
        <p:spPr>
          <a:xfrm>
            <a:off x="1047750" y="2190750"/>
            <a:ext cx="3448050" cy="363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IPython.core.display</a:t>
            </a:r>
            <a:r>
              <a:rPr lang="en-US" dirty="0"/>
              <a:t> import display, HTML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 in the HTML tag you want to display</a:t>
            </a:r>
          </a:p>
        </p:txBody>
      </p:sp>
    </p:spTree>
    <p:extLst>
      <p:ext uri="{BB962C8B-B14F-4D97-AF65-F5344CB8AC3E}">
        <p14:creationId xmlns:p14="http://schemas.microsoft.com/office/powerpoint/2010/main" val="223078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81EF-6F8D-455E-BADA-803481D4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Markdown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BA10-4D46-4A43-80D3-3403DB6C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 is a popular markup language</a:t>
            </a:r>
          </a:p>
          <a:p>
            <a:r>
              <a:rPr lang="en-US" dirty="0"/>
              <a:t>Used in README.md files in GitHub</a:t>
            </a:r>
          </a:p>
          <a:p>
            <a:r>
              <a:rPr lang="en-US" dirty="0"/>
              <a:t>Type them the way you normally  would, and then do the following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A5A14-FEE5-4D21-B433-05EDED5C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60" y="3586894"/>
            <a:ext cx="3525915" cy="29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B967-8CB4-4575-8A7D-C96B0662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4E3E-8D7C-450D-86E9-494F8843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industry standard for scientific computing and data science</a:t>
            </a:r>
          </a:p>
          <a:p>
            <a:r>
              <a:rPr lang="en-US" dirty="0"/>
              <a:t>A great tool for research</a:t>
            </a:r>
          </a:p>
          <a:p>
            <a:r>
              <a:rPr lang="en-US" dirty="0"/>
              <a:t>Can seamlessly embed math, multimedia, and plain text</a:t>
            </a:r>
          </a:p>
          <a:p>
            <a:r>
              <a:rPr lang="en-US" dirty="0"/>
              <a:t>Solid tool for prototyping </a:t>
            </a:r>
          </a:p>
          <a:p>
            <a:r>
              <a:rPr lang="en-US" dirty="0"/>
              <a:t>A great tool for teaching coding (can run code in isolation)</a:t>
            </a:r>
          </a:p>
        </p:txBody>
      </p:sp>
    </p:spTree>
    <p:extLst>
      <p:ext uri="{BB962C8B-B14F-4D97-AF65-F5344CB8AC3E}">
        <p14:creationId xmlns:p14="http://schemas.microsoft.com/office/powerpoint/2010/main" val="13594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4B0E-4789-41C4-88B3-160F441A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</a:t>
            </a:r>
            <a:r>
              <a:rPr lang="en-US" dirty="0" err="1"/>
              <a:t>Jupyter</a:t>
            </a:r>
            <a:r>
              <a:rPr lang="en-US" dirty="0"/>
              <a:t> Notebooks? All of This in A Single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B6DF-38F4-4819-A6A1-4E420EE7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8D7D-6C23-48FB-8471-D821237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022F-E942-4068-AE61-4E007498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Community: </a:t>
            </a:r>
            <a:r>
              <a:rPr lang="en-US" dirty="0">
                <a:hlinkClick r:id="rId2"/>
              </a:rPr>
              <a:t>https://jupyter.org/community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 Notebook sucks; </a:t>
            </a:r>
            <a:r>
              <a:rPr lang="en-US" dirty="0">
                <a:hlinkClick r:id="rId3"/>
              </a:rPr>
              <a:t>https://towardsdatascience.com/5-reasons-why-jupyter-notebooks-suck-4dc201e27086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interface diagram: </a:t>
            </a:r>
            <a:r>
              <a:rPr lang="en-US" dirty="0">
                <a:hlinkClick r:id="rId4"/>
              </a:rPr>
              <a:t>https://jupyter.readthedocs.io/en/latest/projects/architecture/content-architecture.html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02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662-25B7-40A9-8E06-9E0E8572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Now Switch to </a:t>
            </a:r>
            <a:r>
              <a:rPr lang="en-US" dirty="0" err="1"/>
              <a:t>Jupyter</a:t>
            </a:r>
            <a:r>
              <a:rPr lang="en-US" dirty="0"/>
              <a:t> Notebooks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035-A2CD-4A43-9F95-0BADAA12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EAEE-93CA-4367-8E84-E6C7A135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Background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7F6E3E-C6D4-411F-BD3D-9D3520D47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823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01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8FB5-EBCD-47EE-9E61-D40D17E9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 </a:t>
            </a:r>
            <a:r>
              <a:rPr lang="en-US" dirty="0" err="1"/>
              <a:t>Jupyter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BD90DD-9AD2-45CB-A827-C89B77E4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382969"/>
              </p:ext>
            </p:extLst>
          </p:nvPr>
        </p:nvGraphicFramePr>
        <p:xfrm>
          <a:off x="838199" y="1825625"/>
          <a:ext cx="10578483" cy="445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79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906D-67F3-4902-814B-32BD3905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Products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10B4CE-2F83-4618-BEF9-F8DBC8B6C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307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48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9428-4695-4976-BC23-EDF18032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AD0A-F0BD-4CD2-859E-5121D996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pip 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To open: Run the following in terminal: $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notebook</a:t>
            </a:r>
          </a:p>
        </p:txBody>
      </p:sp>
    </p:spTree>
    <p:extLst>
      <p:ext uri="{BB962C8B-B14F-4D97-AF65-F5344CB8AC3E}">
        <p14:creationId xmlns:p14="http://schemas.microsoft.com/office/powerpoint/2010/main" val="389913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8516-2C18-4B84-AEE5-CABDF261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additional packages for </a:t>
            </a:r>
            <a:r>
              <a:rPr lang="en-US" dirty="0" err="1"/>
              <a:t>Jupyter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C0A7-B4ED-41E1-AA90-CE53CE3E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following: </a:t>
            </a:r>
            <a:r>
              <a:rPr lang="en-US" dirty="0">
                <a:latin typeface="Consolas" panose="020B0609020204030204" pitchFamily="49" charset="0"/>
              </a:rPr>
              <a:t>$pip install module</a:t>
            </a:r>
          </a:p>
          <a:p>
            <a:r>
              <a:rPr lang="en-US" dirty="0"/>
              <a:t>Could also do within the </a:t>
            </a:r>
            <a:r>
              <a:rPr lang="en-US" dirty="0" err="1"/>
              <a:t>Jupyter</a:t>
            </a:r>
            <a:r>
              <a:rPr lang="en-US" dirty="0"/>
              <a:t> Notebook using the following syntax:</a:t>
            </a:r>
          </a:p>
          <a:p>
            <a:r>
              <a:rPr lang="en-US" dirty="0">
                <a:latin typeface="Consolas" panose="020B0609020204030204" pitchFamily="49" charset="0"/>
              </a:rPr>
              <a:t>!pip install module</a:t>
            </a:r>
          </a:p>
          <a:p>
            <a:pPr lvl="1"/>
            <a:r>
              <a:rPr lang="en-US" dirty="0"/>
              <a:t>For example, if you want to install </a:t>
            </a:r>
            <a:r>
              <a:rPr lang="en-US" dirty="0" err="1"/>
              <a:t>numpy</a:t>
            </a:r>
            <a:r>
              <a:rPr lang="en-US" dirty="0"/>
              <a:t> do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$!pip install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28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CDB0-BDD2-47B6-9EC8-66F066FA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Packages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E7BB-98E2-481F-B426-0F8E239C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$pip install matplotlib</a:t>
            </a:r>
          </a:p>
          <a:p>
            <a:r>
              <a:rPr lang="en-US" dirty="0"/>
              <a:t>$pip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77998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812</Words>
  <Application>Microsoft Office PowerPoint</Application>
  <PresentationFormat>Widescreen</PresentationFormat>
  <Paragraphs>134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Create Your Own Jupyter Notebook Workshop</vt:lpstr>
      <vt:lpstr>What’s the Hype About Jupyter Notebook </vt:lpstr>
      <vt:lpstr>Why Learn Jupyter Notebooks?</vt:lpstr>
      <vt:lpstr>Quick Background</vt:lpstr>
      <vt:lpstr>About Project Jupyter</vt:lpstr>
      <vt:lpstr>Different Products </vt:lpstr>
      <vt:lpstr>Installing Jupyter Notebook </vt:lpstr>
      <vt:lpstr>How to install additional packages for Jupyter?</vt:lpstr>
      <vt:lpstr>Additional Packages to Install</vt:lpstr>
      <vt:lpstr>Opening up Jupyter Notebook</vt:lpstr>
      <vt:lpstr>Jupyter Notebook Interface</vt:lpstr>
      <vt:lpstr>How Jupyter Notebook Looks When Ran on localhost</vt:lpstr>
      <vt:lpstr>A Cell </vt:lpstr>
      <vt:lpstr>To Run Cell</vt:lpstr>
      <vt:lpstr>To Clear Cell</vt:lpstr>
      <vt:lpstr>A Kernel</vt:lpstr>
      <vt:lpstr>Want to Delete a Cell?</vt:lpstr>
      <vt:lpstr>Insert Cells </vt:lpstr>
      <vt:lpstr>Need Help With Jupyter Notebook?</vt:lpstr>
      <vt:lpstr>Want to Export to Other file formats?</vt:lpstr>
      <vt:lpstr>Let’s Build A Jupyter Notebook Together!</vt:lpstr>
      <vt:lpstr>Generate Random Numbers with numpy</vt:lpstr>
      <vt:lpstr>Do Data Visualization With Matplotlib</vt:lpstr>
      <vt:lpstr>Can Do Data Analysis With Jupyter Notebook</vt:lpstr>
      <vt:lpstr>Add Math to Jupyter Notebook</vt:lpstr>
      <vt:lpstr>Embed YouTube Videos in Jupyter Notebook</vt:lpstr>
      <vt:lpstr>Add Audio in Jupyter Notebook</vt:lpstr>
      <vt:lpstr>Embed HTML in Jupyter Notebook</vt:lpstr>
      <vt:lpstr>Embed Markdown in Jupyter Notebook</vt:lpstr>
      <vt:lpstr>Advantage of Jupyter Notebooks? All of This in A Single File!</vt:lpstr>
      <vt:lpstr>Resources </vt:lpstr>
      <vt:lpstr>Let’s Now Switch to Jupyter Notebooks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Own Jupyter Notebook Workshop</dc:title>
  <dc:creator>Trevin Youman</dc:creator>
  <cp:lastModifiedBy>Trevin Youman</cp:lastModifiedBy>
  <cp:revision>53</cp:revision>
  <dcterms:created xsi:type="dcterms:W3CDTF">2020-08-26T23:00:14Z</dcterms:created>
  <dcterms:modified xsi:type="dcterms:W3CDTF">2020-08-27T00:54:16Z</dcterms:modified>
</cp:coreProperties>
</file>