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74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5332" autoAdjust="0"/>
  </p:normalViewPr>
  <p:slideViewPr>
    <p:cSldViewPr snapToGrid="0">
      <p:cViewPr>
        <p:scale>
          <a:sx n="82" d="100"/>
          <a:sy n="82" d="100"/>
        </p:scale>
        <p:origin x="-2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C661-23E6-4811-847B-AE1D04BE9CB7}" type="datetimeFigureOut">
              <a:rPr lang="en-IN" smtClean="0"/>
              <a:t>27-08-2019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55C1D-9387-4FCB-B775-7C728EBD64DD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0"/>
            <a:ext cx="2143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7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4CBF6-D60F-420E-A996-544D9FBF5A5A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D7A5-A314-4400-AFDA-179EC15D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3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4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8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0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5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5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5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CD7A5-A314-4400-AFDA-179EC15D18F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5CC4-B763-4E38-81D8-9AC07B9F85ED}" type="datetime1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B86B-01E0-4CF3-B07A-1B450062F6A3}" type="datetime1">
              <a:rPr lang="en-IN" smtClean="0"/>
              <a:t>27-08-2019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D20-3DA5-41DA-B6D7-F51FA352ED7D}" type="datetime1">
              <a:rPr lang="en-IN" smtClean="0"/>
              <a:t>27-08-2019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985B-7B1F-4986-A528-9102BD241C66}" type="datetime1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A05-B756-4210-B894-F152C8B591A0}" type="datetime1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C26-CE39-4CA0-8B65-D9698D1E8A0D}" type="datetime1">
              <a:rPr lang="en-IN" smtClean="0"/>
              <a:t>27-08-2019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9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0D65-9E2A-4779-B882-5B7F15FE6991}" type="datetime1">
              <a:rPr lang="en-IN" smtClean="0"/>
              <a:t>27-08-2019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A95-1A8F-4095-BAC7-A02792A3EC0C}" type="datetime1">
              <a:rPr lang="en-IN" smtClean="0"/>
              <a:t>27-08-2019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09DD-1D34-4717-BD9E-15F59A3ADAF6}" type="datetime1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7760-30B9-42FA-9D9F-FE75811D9918}" type="datetime1">
              <a:rPr lang="en-IN" smtClean="0"/>
              <a:t>27-08-2019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E2BF-DC8B-43E7-850B-52D39D4719D2}" type="datetime1">
              <a:rPr lang="en-IN" smtClean="0"/>
              <a:t>27-08-2019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D68ED7-B756-40BC-956F-C895991F322D}" type="datetime1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328DB2-9A58-4E47-BF7C-63ED8F0A076B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69" y="0"/>
            <a:ext cx="1930711" cy="16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3/python-flask-exceptions" TargetMode="External"/><Relationship Id="rId2" Type="http://schemas.openxmlformats.org/officeDocument/2006/relationships/hyperlink" Target="https://www.geeksforgeeks.org/twitter-sentiment-analysis-using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404-error-handling-in-flask/" TargetMode="External"/><Relationship Id="rId5" Type="http://schemas.openxmlformats.org/officeDocument/2006/relationships/hyperlink" Target="https://www.geeksforgeeks.org/python-introduction-to-web-development-using-flask/" TargetMode="External"/><Relationship Id="rId4" Type="http://schemas.openxmlformats.org/officeDocument/2006/relationships/hyperlink" Target="https://www.youtube.com/watch?v=wlnx-7cm4G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37" y="757509"/>
            <a:ext cx="8361534" cy="3230010"/>
          </a:xfrm>
        </p:spPr>
        <p:txBody>
          <a:bodyPr/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Twitter and Text data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09621" y="4467388"/>
            <a:ext cx="8068178" cy="1593667"/>
          </a:xfrm>
        </p:spPr>
        <p:txBody>
          <a:bodyPr>
            <a:normAutofit/>
          </a:bodyPr>
          <a:lstStyle/>
          <a:p>
            <a:pPr lvl="8" algn="l"/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Prepared By:</a:t>
            </a:r>
          </a:p>
          <a:p>
            <a:pPr marL="4000500" lvl="8" indent="-342900" algn="l">
              <a:buFont typeface="Courier New" panose="02070309020205020404" pitchFamily="49" charset="0"/>
              <a:buChar char="o"/>
            </a:pPr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Desai(17dce007)</a:t>
            </a:r>
          </a:p>
          <a:p>
            <a:pPr marL="4000500" lvl="8" indent="-342900" algn="l">
              <a:buFont typeface="Courier New" panose="02070309020205020404" pitchFamily="49" charset="0"/>
              <a:buChar char="o"/>
            </a:pPr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Helina Gandhi(17dce08)</a:t>
            </a:r>
          </a:p>
          <a:p>
            <a:pPr lvl="8" algn="l"/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Janviba Jhala(17dce016)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50" y="757509"/>
            <a:ext cx="2918550" cy="24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42" y="3196046"/>
            <a:ext cx="2933750" cy="27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16547" y="4448593"/>
            <a:ext cx="3159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of: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Dweepna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Garg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54" y="173621"/>
            <a:ext cx="6377651" cy="6377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09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1677" cy="4601183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5" y="44842"/>
            <a:ext cx="8667405" cy="34290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5" y="3659643"/>
            <a:ext cx="8667405" cy="31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8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1677" cy="4601183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12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5" y="61088"/>
            <a:ext cx="8667405" cy="337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5" y="3626697"/>
            <a:ext cx="8667405" cy="32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40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1677" cy="4601183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13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5" y="58955"/>
            <a:ext cx="8667405" cy="3287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90" y="3717767"/>
            <a:ext cx="8664310" cy="54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7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1677" cy="4601183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14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19" y="4159250"/>
            <a:ext cx="76200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20" y="107824"/>
            <a:ext cx="8014142" cy="38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492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1677" cy="4601183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15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127381"/>
            <a:ext cx="7840634" cy="3067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39" y="3434266"/>
            <a:ext cx="7867094" cy="32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6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concluded by determining the positivity and negativity of each tweets.</a:t>
            </a:r>
          </a:p>
          <a:p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tweets we represented them in the form of  line graph.</a:t>
            </a:r>
          </a:p>
          <a:p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work, we will explore sentiment analysis on text data in which user can enter any text and analysis will be performed as positive ,negative or neutral.</a:t>
            </a:r>
            <a:endParaRPr lang="en-I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29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https://www.geeksforgeeks.org/twitter-sentiment-analysis-using-python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opensource.com/article/17/3/python-flask-exceptions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://www.youtube.com/watch?v=wlnx-7cm4Gg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https://www.geeksforgeeks.org/python-introduction-to-web-development-using-flask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https://www.geeksforgeeks.org/python-404-error-handling-in-flask/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7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553"/>
            <a:ext cx="10390909" cy="619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IN" sz="4400" i="1" dirty="0" smtClean="0"/>
              <a:t>:</a:t>
            </a:r>
            <a:endParaRPr lang="en-IN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765" y="847899"/>
            <a:ext cx="7315200" cy="55192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Sentimental Analysis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 on twitter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and Hardware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Screenshots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4400" i="1" dirty="0"/>
              <a:t/>
            </a:r>
            <a:br>
              <a:rPr lang="en-IN" sz="4400" i="1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that can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 classify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messages as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or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negative, with respect to a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term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hypothesis is that we can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high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on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sentiment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Twitter messages </a:t>
            </a:r>
            <a:r>
              <a:rPr lang="en-IN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29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popular microblogging service where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messages (called "tweets").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tweets sometimes express opinions about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topics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this type of sentiment analysis is useful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consumers 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trying to research a product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service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marketers researching public opinion of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company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1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the process of determining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whether 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piece of writing is positive, negative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neutral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to as opinion mining, it makes our goal to determine whether the data(tweet)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positive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negative or neutral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34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IN" i="1" dirty="0"/>
              <a:t/>
            </a:r>
            <a:br>
              <a:rPr lang="en-IN" i="1" dirty="0"/>
            </a:b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can use sentiment analysis to research products and services before a purchase.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companies can use the public opinion to determine acceptance of their products and the public demand.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Movie-goers can decide whether to watch a movie or not after going through other people’s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2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 on twitter data</a:t>
            </a:r>
            <a:r>
              <a:rPr lang="en-IN" i="1" dirty="0"/>
              <a:t/>
            </a:r>
            <a:br>
              <a:rPr lang="en-IN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is a rich platform to learn about people’s opinion and sentiment regarding different topics as they can communicate and share their opinion actively on social medias including Facebook and Twitter. </a:t>
            </a:r>
          </a:p>
          <a:p>
            <a:pPr algn="just"/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focuses mainly on sentiment analysis of twitter data which is helpful </a:t>
            </a: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information in the tweets where opinions are highly unstructured, heterogeneous and are either positive or negative, or neutral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32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Workflow of </a:t>
            </a:r>
            <a:br>
              <a:rPr lang="en-IN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19" y="1018572"/>
            <a:ext cx="3372151" cy="476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3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</a:t>
            </a:r>
            <a:br>
              <a:rPr lang="en-I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Hardware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</a:t>
            </a:r>
          </a:p>
          <a:p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I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94971" y="243647"/>
            <a:ext cx="3474720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HARDWARE NEEDS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DB2-9A58-4E47-BF7C-63ED8F0A076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63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294</TotalTime>
  <Words>425</Words>
  <Application>Microsoft Office PowerPoint</Application>
  <PresentationFormat>Custom</PresentationFormat>
  <Paragraphs>97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Sentimental Analysis Using Twitter and Text data</vt:lpstr>
      <vt:lpstr>Outline:</vt:lpstr>
      <vt:lpstr> Abstract </vt:lpstr>
      <vt:lpstr>Objective</vt:lpstr>
      <vt:lpstr>Sentimental Analysis</vt:lpstr>
      <vt:lpstr>Motivation </vt:lpstr>
      <vt:lpstr>Sentimental analysis on twitter data </vt:lpstr>
      <vt:lpstr>Workflow of  Sentiment Analysis</vt:lpstr>
      <vt:lpstr>Programming Tools  and Hardware</vt:lpstr>
      <vt:lpstr>Flowchart</vt:lpstr>
      <vt:lpstr>Implementation Screenshots</vt:lpstr>
      <vt:lpstr>Implementation Screenshots</vt:lpstr>
      <vt:lpstr>Implementation Screenshots</vt:lpstr>
      <vt:lpstr>Implementation Screenshots</vt:lpstr>
      <vt:lpstr>Implementation Screenshots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Using Twitter and Text data</dc:title>
  <dc:creator>Shivani Desai</dc:creator>
  <cp:lastModifiedBy>Janvi</cp:lastModifiedBy>
  <cp:revision>50</cp:revision>
  <dcterms:created xsi:type="dcterms:W3CDTF">2019-08-05T15:40:46Z</dcterms:created>
  <dcterms:modified xsi:type="dcterms:W3CDTF">2019-08-27T16:46:48Z</dcterms:modified>
</cp:coreProperties>
</file>