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70" r:id="rId8"/>
    <p:sldId id="268" r:id="rId9"/>
    <p:sldId id="269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3638" y="2914419"/>
            <a:ext cx="5611495" cy="4650740"/>
          </a:xfrm>
          <a:custGeom>
            <a:avLst/>
            <a:gdLst/>
            <a:ahLst/>
            <a:cxnLst/>
            <a:rect l="l" t="t" r="r" b="b"/>
            <a:pathLst>
              <a:path w="5611495" h="4650740">
                <a:moveTo>
                  <a:pt x="5559220" y="4650127"/>
                </a:moveTo>
                <a:lnTo>
                  <a:pt x="52863" y="4650127"/>
                </a:lnTo>
                <a:lnTo>
                  <a:pt x="32383" y="4645946"/>
                </a:lnTo>
                <a:lnTo>
                  <a:pt x="15569" y="4634577"/>
                </a:lnTo>
                <a:lnTo>
                  <a:pt x="4186" y="4617783"/>
                </a:lnTo>
                <a:lnTo>
                  <a:pt x="0" y="4597327"/>
                </a:lnTo>
                <a:lnTo>
                  <a:pt x="0" y="52800"/>
                </a:lnTo>
                <a:lnTo>
                  <a:pt x="4186" y="32344"/>
                </a:lnTo>
                <a:lnTo>
                  <a:pt x="15569" y="15550"/>
                </a:lnTo>
                <a:lnTo>
                  <a:pt x="32383" y="4181"/>
                </a:lnTo>
                <a:lnTo>
                  <a:pt x="52863" y="0"/>
                </a:lnTo>
                <a:lnTo>
                  <a:pt x="5558496" y="0"/>
                </a:lnTo>
                <a:lnTo>
                  <a:pt x="5578976" y="4181"/>
                </a:lnTo>
                <a:lnTo>
                  <a:pt x="5595790" y="15550"/>
                </a:lnTo>
                <a:lnTo>
                  <a:pt x="5607173" y="32344"/>
                </a:lnTo>
                <a:lnTo>
                  <a:pt x="5611360" y="52800"/>
                </a:lnTo>
                <a:lnTo>
                  <a:pt x="5611360" y="4596604"/>
                </a:lnTo>
                <a:lnTo>
                  <a:pt x="5607592" y="4617478"/>
                </a:lnTo>
                <a:lnTo>
                  <a:pt x="5596424" y="4634486"/>
                </a:lnTo>
                <a:lnTo>
                  <a:pt x="5579689" y="4645935"/>
                </a:lnTo>
                <a:lnTo>
                  <a:pt x="5559220" y="4650127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5534" y="2896337"/>
            <a:ext cx="5648325" cy="4686300"/>
          </a:xfrm>
          <a:custGeom>
            <a:avLst/>
            <a:gdLst/>
            <a:ahLst/>
            <a:cxnLst/>
            <a:rect l="l" t="t" r="r" b="b"/>
            <a:pathLst>
              <a:path w="5648325" h="4686300">
                <a:moveTo>
                  <a:pt x="5577324" y="4686292"/>
                </a:moveTo>
                <a:lnTo>
                  <a:pt x="70966" y="4686292"/>
                </a:lnTo>
                <a:lnTo>
                  <a:pt x="43381" y="4680709"/>
                </a:lnTo>
                <a:lnTo>
                  <a:pt x="20819" y="4665497"/>
                </a:lnTo>
                <a:lnTo>
                  <a:pt x="5589" y="4642962"/>
                </a:lnTo>
                <a:lnTo>
                  <a:pt x="0" y="4615410"/>
                </a:lnTo>
                <a:lnTo>
                  <a:pt x="0" y="70882"/>
                </a:lnTo>
                <a:lnTo>
                  <a:pt x="5589" y="43329"/>
                </a:lnTo>
                <a:lnTo>
                  <a:pt x="20819" y="20794"/>
                </a:lnTo>
                <a:lnTo>
                  <a:pt x="43381" y="5582"/>
                </a:lnTo>
                <a:lnTo>
                  <a:pt x="70966" y="0"/>
                </a:lnTo>
                <a:lnTo>
                  <a:pt x="5577324" y="0"/>
                </a:lnTo>
                <a:lnTo>
                  <a:pt x="5604910" y="5582"/>
                </a:lnTo>
                <a:lnTo>
                  <a:pt x="5627472" y="20794"/>
                </a:lnTo>
                <a:lnTo>
                  <a:pt x="5636393" y="33994"/>
                </a:lnTo>
                <a:lnTo>
                  <a:pt x="70966" y="33994"/>
                </a:lnTo>
                <a:lnTo>
                  <a:pt x="56642" y="36910"/>
                </a:lnTo>
                <a:lnTo>
                  <a:pt x="44897" y="44844"/>
                </a:lnTo>
                <a:lnTo>
                  <a:pt x="36954" y="56574"/>
                </a:lnTo>
                <a:lnTo>
                  <a:pt x="34035" y="70882"/>
                </a:lnTo>
                <a:lnTo>
                  <a:pt x="34035" y="4615410"/>
                </a:lnTo>
                <a:lnTo>
                  <a:pt x="36954" y="4629717"/>
                </a:lnTo>
                <a:lnTo>
                  <a:pt x="44897" y="4641448"/>
                </a:lnTo>
                <a:lnTo>
                  <a:pt x="56642" y="4649382"/>
                </a:lnTo>
                <a:lnTo>
                  <a:pt x="70966" y="4652297"/>
                </a:lnTo>
                <a:lnTo>
                  <a:pt x="5636393" y="4652297"/>
                </a:lnTo>
                <a:lnTo>
                  <a:pt x="5627472" y="4665497"/>
                </a:lnTo>
                <a:lnTo>
                  <a:pt x="5604910" y="4680709"/>
                </a:lnTo>
                <a:lnTo>
                  <a:pt x="5577324" y="4686292"/>
                </a:lnTo>
                <a:close/>
              </a:path>
              <a:path w="5648325" h="4686300">
                <a:moveTo>
                  <a:pt x="5636393" y="4652297"/>
                </a:moveTo>
                <a:lnTo>
                  <a:pt x="5577324" y="4652297"/>
                </a:lnTo>
                <a:lnTo>
                  <a:pt x="5591649" y="4649382"/>
                </a:lnTo>
                <a:lnTo>
                  <a:pt x="5603394" y="4641448"/>
                </a:lnTo>
                <a:lnTo>
                  <a:pt x="5611337" y="4629717"/>
                </a:lnTo>
                <a:lnTo>
                  <a:pt x="5614256" y="4615410"/>
                </a:lnTo>
                <a:lnTo>
                  <a:pt x="5614256" y="70882"/>
                </a:lnTo>
                <a:lnTo>
                  <a:pt x="5611337" y="56574"/>
                </a:lnTo>
                <a:lnTo>
                  <a:pt x="5603394" y="44844"/>
                </a:lnTo>
                <a:lnTo>
                  <a:pt x="5591649" y="36910"/>
                </a:lnTo>
                <a:lnTo>
                  <a:pt x="5577324" y="33994"/>
                </a:lnTo>
                <a:lnTo>
                  <a:pt x="5636393" y="33994"/>
                </a:lnTo>
                <a:lnTo>
                  <a:pt x="5642702" y="43329"/>
                </a:lnTo>
                <a:lnTo>
                  <a:pt x="5648291" y="70882"/>
                </a:lnTo>
                <a:lnTo>
                  <a:pt x="5648291" y="4615410"/>
                </a:lnTo>
                <a:lnTo>
                  <a:pt x="5642702" y="4642962"/>
                </a:lnTo>
                <a:lnTo>
                  <a:pt x="5636393" y="4652297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57439" y="2597975"/>
            <a:ext cx="5619115" cy="4667250"/>
          </a:xfrm>
          <a:custGeom>
            <a:avLst/>
            <a:gdLst/>
            <a:ahLst/>
            <a:cxnLst/>
            <a:rect l="l" t="t" r="r" b="b"/>
            <a:pathLst>
              <a:path w="5619115" h="4667250">
                <a:moveTo>
                  <a:pt x="5563693" y="4667089"/>
                </a:moveTo>
                <a:lnTo>
                  <a:pt x="55866" y="4667089"/>
                </a:lnTo>
                <a:lnTo>
                  <a:pt x="34223" y="4662665"/>
                </a:lnTo>
                <a:lnTo>
                  <a:pt x="16453" y="4650637"/>
                </a:lnTo>
                <a:lnTo>
                  <a:pt x="4424" y="4632870"/>
                </a:lnTo>
                <a:lnTo>
                  <a:pt x="0" y="4611229"/>
                </a:lnTo>
                <a:lnTo>
                  <a:pt x="0" y="55860"/>
                </a:lnTo>
                <a:lnTo>
                  <a:pt x="4424" y="34219"/>
                </a:lnTo>
                <a:lnTo>
                  <a:pt x="16453" y="16452"/>
                </a:lnTo>
                <a:lnTo>
                  <a:pt x="34223" y="4423"/>
                </a:lnTo>
                <a:lnTo>
                  <a:pt x="55866" y="0"/>
                </a:lnTo>
                <a:lnTo>
                  <a:pt x="5562927" y="0"/>
                </a:lnTo>
                <a:lnTo>
                  <a:pt x="5584571" y="4423"/>
                </a:lnTo>
                <a:lnTo>
                  <a:pt x="5602340" y="16452"/>
                </a:lnTo>
                <a:lnTo>
                  <a:pt x="5614370" y="34219"/>
                </a:lnTo>
                <a:lnTo>
                  <a:pt x="5618794" y="55860"/>
                </a:lnTo>
                <a:lnTo>
                  <a:pt x="5618794" y="4610464"/>
                </a:lnTo>
                <a:lnTo>
                  <a:pt x="5614812" y="4632547"/>
                </a:lnTo>
                <a:lnTo>
                  <a:pt x="5603010" y="4650541"/>
                </a:lnTo>
                <a:lnTo>
                  <a:pt x="5585324" y="4662653"/>
                </a:lnTo>
                <a:lnTo>
                  <a:pt x="5563693" y="4667089"/>
                </a:lnTo>
                <a:close/>
              </a:path>
            </a:pathLst>
          </a:custGeom>
          <a:solidFill>
            <a:srgbClr val="FD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38307" y="2578845"/>
            <a:ext cx="5657850" cy="4705350"/>
          </a:xfrm>
          <a:custGeom>
            <a:avLst/>
            <a:gdLst/>
            <a:ahLst/>
            <a:cxnLst/>
            <a:rect l="l" t="t" r="r" b="b"/>
            <a:pathLst>
              <a:path w="5657850" h="4705350">
                <a:moveTo>
                  <a:pt x="5582825" y="4705349"/>
                </a:moveTo>
                <a:lnTo>
                  <a:pt x="74999" y="4705349"/>
                </a:lnTo>
                <a:lnTo>
                  <a:pt x="45846" y="4699443"/>
                </a:lnTo>
                <a:lnTo>
                  <a:pt x="22002" y="4683350"/>
                </a:lnTo>
                <a:lnTo>
                  <a:pt x="5907" y="4659509"/>
                </a:lnTo>
                <a:lnTo>
                  <a:pt x="0" y="4630359"/>
                </a:lnTo>
                <a:lnTo>
                  <a:pt x="0" y="74990"/>
                </a:lnTo>
                <a:lnTo>
                  <a:pt x="5907" y="45840"/>
                </a:lnTo>
                <a:lnTo>
                  <a:pt x="22002" y="21999"/>
                </a:lnTo>
                <a:lnTo>
                  <a:pt x="45846" y="5906"/>
                </a:lnTo>
                <a:lnTo>
                  <a:pt x="74999" y="0"/>
                </a:lnTo>
                <a:lnTo>
                  <a:pt x="5582825" y="0"/>
                </a:lnTo>
                <a:lnTo>
                  <a:pt x="5611978" y="5906"/>
                </a:lnTo>
                <a:lnTo>
                  <a:pt x="5635822" y="21999"/>
                </a:lnTo>
                <a:lnTo>
                  <a:pt x="5645250" y="35964"/>
                </a:lnTo>
                <a:lnTo>
                  <a:pt x="74999" y="35964"/>
                </a:lnTo>
                <a:lnTo>
                  <a:pt x="59860" y="39049"/>
                </a:lnTo>
                <a:lnTo>
                  <a:pt x="47448" y="47442"/>
                </a:lnTo>
                <a:lnTo>
                  <a:pt x="39054" y="59853"/>
                </a:lnTo>
                <a:lnTo>
                  <a:pt x="35969" y="74990"/>
                </a:lnTo>
                <a:lnTo>
                  <a:pt x="35969" y="4630359"/>
                </a:lnTo>
                <a:lnTo>
                  <a:pt x="39054" y="4645496"/>
                </a:lnTo>
                <a:lnTo>
                  <a:pt x="47448" y="4657906"/>
                </a:lnTo>
                <a:lnTo>
                  <a:pt x="59860" y="4666300"/>
                </a:lnTo>
                <a:lnTo>
                  <a:pt x="74999" y="4669385"/>
                </a:lnTo>
                <a:lnTo>
                  <a:pt x="5645250" y="4669385"/>
                </a:lnTo>
                <a:lnTo>
                  <a:pt x="5635822" y="4683350"/>
                </a:lnTo>
                <a:lnTo>
                  <a:pt x="5611978" y="4699443"/>
                </a:lnTo>
                <a:lnTo>
                  <a:pt x="5582825" y="4705349"/>
                </a:lnTo>
                <a:close/>
              </a:path>
              <a:path w="5657850" h="4705350">
                <a:moveTo>
                  <a:pt x="5645250" y="4669385"/>
                </a:moveTo>
                <a:lnTo>
                  <a:pt x="5582825" y="4669385"/>
                </a:lnTo>
                <a:lnTo>
                  <a:pt x="5597964" y="4666300"/>
                </a:lnTo>
                <a:lnTo>
                  <a:pt x="5610376" y="4657906"/>
                </a:lnTo>
                <a:lnTo>
                  <a:pt x="5618770" y="4645496"/>
                </a:lnTo>
                <a:lnTo>
                  <a:pt x="5621855" y="4630359"/>
                </a:lnTo>
                <a:lnTo>
                  <a:pt x="5621855" y="74990"/>
                </a:lnTo>
                <a:lnTo>
                  <a:pt x="5618770" y="59853"/>
                </a:lnTo>
                <a:lnTo>
                  <a:pt x="5610376" y="47442"/>
                </a:lnTo>
                <a:lnTo>
                  <a:pt x="5597964" y="39049"/>
                </a:lnTo>
                <a:lnTo>
                  <a:pt x="5582825" y="35964"/>
                </a:lnTo>
                <a:lnTo>
                  <a:pt x="5645250" y="35964"/>
                </a:lnTo>
                <a:lnTo>
                  <a:pt x="5651917" y="45840"/>
                </a:lnTo>
                <a:lnTo>
                  <a:pt x="5657824" y="74990"/>
                </a:lnTo>
                <a:lnTo>
                  <a:pt x="5657824" y="4630359"/>
                </a:lnTo>
                <a:lnTo>
                  <a:pt x="5651917" y="4659509"/>
                </a:lnTo>
                <a:lnTo>
                  <a:pt x="5645250" y="4669385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06921" y="5727242"/>
            <a:ext cx="6019165" cy="3305175"/>
          </a:xfrm>
          <a:custGeom>
            <a:avLst/>
            <a:gdLst/>
            <a:ahLst/>
            <a:cxnLst/>
            <a:rect l="l" t="t" r="r" b="b"/>
            <a:pathLst>
              <a:path w="6019165" h="3305175">
                <a:moveTo>
                  <a:pt x="5963747" y="3304948"/>
                </a:moveTo>
                <a:lnTo>
                  <a:pt x="55871" y="3304948"/>
                </a:lnTo>
                <a:lnTo>
                  <a:pt x="34226" y="3300516"/>
                </a:lnTo>
                <a:lnTo>
                  <a:pt x="16455" y="3288469"/>
                </a:lnTo>
                <a:lnTo>
                  <a:pt x="4424" y="3270672"/>
                </a:lnTo>
                <a:lnTo>
                  <a:pt x="0" y="3248995"/>
                </a:lnTo>
                <a:lnTo>
                  <a:pt x="0" y="55952"/>
                </a:lnTo>
                <a:lnTo>
                  <a:pt x="4424" y="34275"/>
                </a:lnTo>
                <a:lnTo>
                  <a:pt x="16455" y="16479"/>
                </a:lnTo>
                <a:lnTo>
                  <a:pt x="34226" y="4431"/>
                </a:lnTo>
                <a:lnTo>
                  <a:pt x="55871" y="0"/>
                </a:lnTo>
                <a:lnTo>
                  <a:pt x="5962982" y="0"/>
                </a:lnTo>
                <a:lnTo>
                  <a:pt x="5984628" y="4431"/>
                </a:lnTo>
                <a:lnTo>
                  <a:pt x="6002398" y="16479"/>
                </a:lnTo>
                <a:lnTo>
                  <a:pt x="6014429" y="34275"/>
                </a:lnTo>
                <a:lnTo>
                  <a:pt x="6018854" y="55952"/>
                </a:lnTo>
                <a:lnTo>
                  <a:pt x="6018854" y="3248229"/>
                </a:lnTo>
                <a:lnTo>
                  <a:pt x="6014872" y="3270349"/>
                </a:lnTo>
                <a:lnTo>
                  <a:pt x="6003068" y="3288373"/>
                </a:lnTo>
                <a:lnTo>
                  <a:pt x="5985381" y="3300505"/>
                </a:lnTo>
                <a:lnTo>
                  <a:pt x="5963747" y="3304948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187787" y="5708080"/>
            <a:ext cx="6057900" cy="3343275"/>
          </a:xfrm>
          <a:custGeom>
            <a:avLst/>
            <a:gdLst/>
            <a:ahLst/>
            <a:cxnLst/>
            <a:rect l="l" t="t" r="r" b="b"/>
            <a:pathLst>
              <a:path w="6057900" h="3343275">
                <a:moveTo>
                  <a:pt x="5982882" y="3343271"/>
                </a:moveTo>
                <a:lnTo>
                  <a:pt x="75006" y="3343271"/>
                </a:lnTo>
                <a:lnTo>
                  <a:pt x="45850" y="3337355"/>
                </a:lnTo>
                <a:lnTo>
                  <a:pt x="22004" y="3321235"/>
                </a:lnTo>
                <a:lnTo>
                  <a:pt x="5907" y="3297355"/>
                </a:lnTo>
                <a:lnTo>
                  <a:pt x="0" y="3268157"/>
                </a:lnTo>
                <a:lnTo>
                  <a:pt x="0" y="75114"/>
                </a:lnTo>
                <a:lnTo>
                  <a:pt x="5907" y="45916"/>
                </a:lnTo>
                <a:lnTo>
                  <a:pt x="22004" y="22036"/>
                </a:lnTo>
                <a:lnTo>
                  <a:pt x="45850" y="5916"/>
                </a:lnTo>
                <a:lnTo>
                  <a:pt x="75006" y="0"/>
                </a:lnTo>
                <a:lnTo>
                  <a:pt x="5982882" y="0"/>
                </a:lnTo>
                <a:lnTo>
                  <a:pt x="6012037" y="5916"/>
                </a:lnTo>
                <a:lnTo>
                  <a:pt x="6035883" y="22036"/>
                </a:lnTo>
                <a:lnTo>
                  <a:pt x="6045312" y="36024"/>
                </a:lnTo>
                <a:lnTo>
                  <a:pt x="75006" y="36024"/>
                </a:lnTo>
                <a:lnTo>
                  <a:pt x="59866" y="39113"/>
                </a:lnTo>
                <a:lnTo>
                  <a:pt x="47452" y="47521"/>
                </a:lnTo>
                <a:lnTo>
                  <a:pt x="39057" y="59952"/>
                </a:lnTo>
                <a:lnTo>
                  <a:pt x="35972" y="75114"/>
                </a:lnTo>
                <a:lnTo>
                  <a:pt x="35972" y="3268157"/>
                </a:lnTo>
                <a:lnTo>
                  <a:pt x="39057" y="3283319"/>
                </a:lnTo>
                <a:lnTo>
                  <a:pt x="47452" y="3295750"/>
                </a:lnTo>
                <a:lnTo>
                  <a:pt x="59866" y="3304157"/>
                </a:lnTo>
                <a:lnTo>
                  <a:pt x="75006" y="3307247"/>
                </a:lnTo>
                <a:lnTo>
                  <a:pt x="6045312" y="3307247"/>
                </a:lnTo>
                <a:lnTo>
                  <a:pt x="6035883" y="3321235"/>
                </a:lnTo>
                <a:lnTo>
                  <a:pt x="6012037" y="3337355"/>
                </a:lnTo>
                <a:lnTo>
                  <a:pt x="5982882" y="3343271"/>
                </a:lnTo>
                <a:close/>
              </a:path>
              <a:path w="6057900" h="3343275">
                <a:moveTo>
                  <a:pt x="6045312" y="3307247"/>
                </a:moveTo>
                <a:lnTo>
                  <a:pt x="5982882" y="3307247"/>
                </a:lnTo>
                <a:lnTo>
                  <a:pt x="5998022" y="3304157"/>
                </a:lnTo>
                <a:lnTo>
                  <a:pt x="6010435" y="3295750"/>
                </a:lnTo>
                <a:lnTo>
                  <a:pt x="6018830" y="3283319"/>
                </a:lnTo>
                <a:lnTo>
                  <a:pt x="6021915" y="3268157"/>
                </a:lnTo>
                <a:lnTo>
                  <a:pt x="6021915" y="75114"/>
                </a:lnTo>
                <a:lnTo>
                  <a:pt x="6018830" y="59952"/>
                </a:lnTo>
                <a:lnTo>
                  <a:pt x="6010435" y="47521"/>
                </a:lnTo>
                <a:lnTo>
                  <a:pt x="5998022" y="39113"/>
                </a:lnTo>
                <a:lnTo>
                  <a:pt x="5982882" y="36024"/>
                </a:lnTo>
                <a:lnTo>
                  <a:pt x="6045312" y="36024"/>
                </a:lnTo>
                <a:lnTo>
                  <a:pt x="6051980" y="45916"/>
                </a:lnTo>
                <a:lnTo>
                  <a:pt x="6057888" y="75114"/>
                </a:lnTo>
                <a:lnTo>
                  <a:pt x="6057888" y="3268157"/>
                </a:lnTo>
                <a:lnTo>
                  <a:pt x="6051980" y="3297355"/>
                </a:lnTo>
                <a:lnTo>
                  <a:pt x="6045312" y="3307247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322453" y="1553936"/>
            <a:ext cx="6019165" cy="3305175"/>
          </a:xfrm>
          <a:custGeom>
            <a:avLst/>
            <a:gdLst/>
            <a:ahLst/>
            <a:cxnLst/>
            <a:rect l="l" t="t" r="r" b="b"/>
            <a:pathLst>
              <a:path w="6019165" h="3305175">
                <a:moveTo>
                  <a:pt x="5963747" y="3304948"/>
                </a:moveTo>
                <a:lnTo>
                  <a:pt x="55871" y="3304948"/>
                </a:lnTo>
                <a:lnTo>
                  <a:pt x="34226" y="3300516"/>
                </a:lnTo>
                <a:lnTo>
                  <a:pt x="16455" y="3288469"/>
                </a:lnTo>
                <a:lnTo>
                  <a:pt x="4424" y="3270672"/>
                </a:lnTo>
                <a:lnTo>
                  <a:pt x="0" y="3248995"/>
                </a:lnTo>
                <a:lnTo>
                  <a:pt x="0" y="55952"/>
                </a:lnTo>
                <a:lnTo>
                  <a:pt x="4424" y="34275"/>
                </a:lnTo>
                <a:lnTo>
                  <a:pt x="16455" y="16479"/>
                </a:lnTo>
                <a:lnTo>
                  <a:pt x="34226" y="4431"/>
                </a:lnTo>
                <a:lnTo>
                  <a:pt x="55871" y="0"/>
                </a:lnTo>
                <a:lnTo>
                  <a:pt x="5962982" y="0"/>
                </a:lnTo>
                <a:lnTo>
                  <a:pt x="5984628" y="4431"/>
                </a:lnTo>
                <a:lnTo>
                  <a:pt x="6002398" y="16479"/>
                </a:lnTo>
                <a:lnTo>
                  <a:pt x="6014429" y="34275"/>
                </a:lnTo>
                <a:lnTo>
                  <a:pt x="6018854" y="55952"/>
                </a:lnTo>
                <a:lnTo>
                  <a:pt x="6018854" y="3248229"/>
                </a:lnTo>
                <a:lnTo>
                  <a:pt x="6014872" y="3270349"/>
                </a:lnTo>
                <a:lnTo>
                  <a:pt x="6003068" y="3288373"/>
                </a:lnTo>
                <a:lnTo>
                  <a:pt x="5985381" y="3300505"/>
                </a:lnTo>
                <a:lnTo>
                  <a:pt x="5963747" y="3304948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303318" y="1534774"/>
            <a:ext cx="6057900" cy="3343275"/>
          </a:xfrm>
          <a:custGeom>
            <a:avLst/>
            <a:gdLst/>
            <a:ahLst/>
            <a:cxnLst/>
            <a:rect l="l" t="t" r="r" b="b"/>
            <a:pathLst>
              <a:path w="6057900" h="3343275">
                <a:moveTo>
                  <a:pt x="5982882" y="3343271"/>
                </a:moveTo>
                <a:lnTo>
                  <a:pt x="75006" y="3343271"/>
                </a:lnTo>
                <a:lnTo>
                  <a:pt x="45850" y="3337355"/>
                </a:lnTo>
                <a:lnTo>
                  <a:pt x="22004" y="3321235"/>
                </a:lnTo>
                <a:lnTo>
                  <a:pt x="5907" y="3297355"/>
                </a:lnTo>
                <a:lnTo>
                  <a:pt x="0" y="3268157"/>
                </a:lnTo>
                <a:lnTo>
                  <a:pt x="0" y="75114"/>
                </a:lnTo>
                <a:lnTo>
                  <a:pt x="5907" y="45916"/>
                </a:lnTo>
                <a:lnTo>
                  <a:pt x="22004" y="22036"/>
                </a:lnTo>
                <a:lnTo>
                  <a:pt x="45850" y="5916"/>
                </a:lnTo>
                <a:lnTo>
                  <a:pt x="75006" y="0"/>
                </a:lnTo>
                <a:lnTo>
                  <a:pt x="5982882" y="0"/>
                </a:lnTo>
                <a:lnTo>
                  <a:pt x="6012037" y="5916"/>
                </a:lnTo>
                <a:lnTo>
                  <a:pt x="6035883" y="22036"/>
                </a:lnTo>
                <a:lnTo>
                  <a:pt x="6045312" y="36024"/>
                </a:lnTo>
                <a:lnTo>
                  <a:pt x="75006" y="36024"/>
                </a:lnTo>
                <a:lnTo>
                  <a:pt x="59866" y="39113"/>
                </a:lnTo>
                <a:lnTo>
                  <a:pt x="47452" y="47521"/>
                </a:lnTo>
                <a:lnTo>
                  <a:pt x="39057" y="59952"/>
                </a:lnTo>
                <a:lnTo>
                  <a:pt x="35972" y="75114"/>
                </a:lnTo>
                <a:lnTo>
                  <a:pt x="35972" y="3268157"/>
                </a:lnTo>
                <a:lnTo>
                  <a:pt x="39057" y="3283319"/>
                </a:lnTo>
                <a:lnTo>
                  <a:pt x="47452" y="3295750"/>
                </a:lnTo>
                <a:lnTo>
                  <a:pt x="59866" y="3304157"/>
                </a:lnTo>
                <a:lnTo>
                  <a:pt x="75006" y="3307247"/>
                </a:lnTo>
                <a:lnTo>
                  <a:pt x="6045312" y="3307247"/>
                </a:lnTo>
                <a:lnTo>
                  <a:pt x="6035883" y="3321235"/>
                </a:lnTo>
                <a:lnTo>
                  <a:pt x="6012037" y="3337355"/>
                </a:lnTo>
                <a:lnTo>
                  <a:pt x="5982882" y="3343271"/>
                </a:lnTo>
                <a:close/>
              </a:path>
              <a:path w="6057900" h="3343275">
                <a:moveTo>
                  <a:pt x="6045312" y="3307247"/>
                </a:moveTo>
                <a:lnTo>
                  <a:pt x="5982882" y="3307247"/>
                </a:lnTo>
                <a:lnTo>
                  <a:pt x="5998022" y="3304157"/>
                </a:lnTo>
                <a:lnTo>
                  <a:pt x="6010435" y="3295750"/>
                </a:lnTo>
                <a:lnTo>
                  <a:pt x="6018830" y="3283319"/>
                </a:lnTo>
                <a:lnTo>
                  <a:pt x="6021915" y="3268157"/>
                </a:lnTo>
                <a:lnTo>
                  <a:pt x="6021915" y="75114"/>
                </a:lnTo>
                <a:lnTo>
                  <a:pt x="6018830" y="59952"/>
                </a:lnTo>
                <a:lnTo>
                  <a:pt x="6010435" y="47521"/>
                </a:lnTo>
                <a:lnTo>
                  <a:pt x="5998022" y="39113"/>
                </a:lnTo>
                <a:lnTo>
                  <a:pt x="5982882" y="36024"/>
                </a:lnTo>
                <a:lnTo>
                  <a:pt x="6045312" y="36024"/>
                </a:lnTo>
                <a:lnTo>
                  <a:pt x="6051980" y="45916"/>
                </a:lnTo>
                <a:lnTo>
                  <a:pt x="6057888" y="75114"/>
                </a:lnTo>
                <a:lnTo>
                  <a:pt x="6057888" y="3268157"/>
                </a:lnTo>
                <a:lnTo>
                  <a:pt x="6051980" y="3297355"/>
                </a:lnTo>
                <a:lnTo>
                  <a:pt x="6045312" y="3307247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949731" y="5430734"/>
            <a:ext cx="6019165" cy="3362325"/>
          </a:xfrm>
          <a:custGeom>
            <a:avLst/>
            <a:gdLst/>
            <a:ahLst/>
            <a:cxnLst/>
            <a:rect l="l" t="t" r="r" b="b"/>
            <a:pathLst>
              <a:path w="6019165" h="3362325">
                <a:moveTo>
                  <a:pt x="5963747" y="3362051"/>
                </a:moveTo>
                <a:lnTo>
                  <a:pt x="55871" y="3362051"/>
                </a:lnTo>
                <a:lnTo>
                  <a:pt x="34226" y="3357619"/>
                </a:lnTo>
                <a:lnTo>
                  <a:pt x="16455" y="3345570"/>
                </a:lnTo>
                <a:lnTo>
                  <a:pt x="4424" y="3327773"/>
                </a:lnTo>
                <a:lnTo>
                  <a:pt x="0" y="3306094"/>
                </a:lnTo>
                <a:lnTo>
                  <a:pt x="0" y="55956"/>
                </a:lnTo>
                <a:lnTo>
                  <a:pt x="4424" y="34278"/>
                </a:lnTo>
                <a:lnTo>
                  <a:pt x="16455" y="16480"/>
                </a:lnTo>
                <a:lnTo>
                  <a:pt x="34226" y="4431"/>
                </a:lnTo>
                <a:lnTo>
                  <a:pt x="55871" y="0"/>
                </a:lnTo>
                <a:lnTo>
                  <a:pt x="5962982" y="0"/>
                </a:lnTo>
                <a:lnTo>
                  <a:pt x="5984628" y="4431"/>
                </a:lnTo>
                <a:lnTo>
                  <a:pt x="6002398" y="16480"/>
                </a:lnTo>
                <a:lnTo>
                  <a:pt x="6014429" y="34278"/>
                </a:lnTo>
                <a:lnTo>
                  <a:pt x="6018854" y="55956"/>
                </a:lnTo>
                <a:lnTo>
                  <a:pt x="6018854" y="3305328"/>
                </a:lnTo>
                <a:lnTo>
                  <a:pt x="6014872" y="3327449"/>
                </a:lnTo>
                <a:lnTo>
                  <a:pt x="6003068" y="3345475"/>
                </a:lnTo>
                <a:lnTo>
                  <a:pt x="5985381" y="3357607"/>
                </a:lnTo>
                <a:lnTo>
                  <a:pt x="5963747" y="3362051"/>
                </a:lnTo>
                <a:close/>
              </a:path>
            </a:pathLst>
          </a:custGeom>
          <a:solidFill>
            <a:srgbClr val="FD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30597" y="5411571"/>
            <a:ext cx="6057900" cy="3400425"/>
          </a:xfrm>
          <a:custGeom>
            <a:avLst/>
            <a:gdLst/>
            <a:ahLst/>
            <a:cxnLst/>
            <a:rect l="l" t="t" r="r" b="b"/>
            <a:pathLst>
              <a:path w="6057900" h="3400425">
                <a:moveTo>
                  <a:pt x="5982882" y="3400377"/>
                </a:moveTo>
                <a:lnTo>
                  <a:pt x="75006" y="3400377"/>
                </a:lnTo>
                <a:lnTo>
                  <a:pt x="45850" y="3394461"/>
                </a:lnTo>
                <a:lnTo>
                  <a:pt x="22004" y="3378340"/>
                </a:lnTo>
                <a:lnTo>
                  <a:pt x="5907" y="3354457"/>
                </a:lnTo>
                <a:lnTo>
                  <a:pt x="0" y="3325257"/>
                </a:lnTo>
                <a:lnTo>
                  <a:pt x="0" y="75119"/>
                </a:lnTo>
                <a:lnTo>
                  <a:pt x="5907" y="45919"/>
                </a:lnTo>
                <a:lnTo>
                  <a:pt x="22004" y="22037"/>
                </a:lnTo>
                <a:lnTo>
                  <a:pt x="45850" y="5916"/>
                </a:lnTo>
                <a:lnTo>
                  <a:pt x="75006" y="0"/>
                </a:lnTo>
                <a:lnTo>
                  <a:pt x="5982882" y="0"/>
                </a:lnTo>
                <a:lnTo>
                  <a:pt x="6012037" y="5916"/>
                </a:lnTo>
                <a:lnTo>
                  <a:pt x="6035883" y="22037"/>
                </a:lnTo>
                <a:lnTo>
                  <a:pt x="6045312" y="36026"/>
                </a:lnTo>
                <a:lnTo>
                  <a:pt x="75006" y="36026"/>
                </a:lnTo>
                <a:lnTo>
                  <a:pt x="59866" y="39116"/>
                </a:lnTo>
                <a:lnTo>
                  <a:pt x="47452" y="47524"/>
                </a:lnTo>
                <a:lnTo>
                  <a:pt x="39057" y="59956"/>
                </a:lnTo>
                <a:lnTo>
                  <a:pt x="35972" y="75119"/>
                </a:lnTo>
                <a:lnTo>
                  <a:pt x="35972" y="3325257"/>
                </a:lnTo>
                <a:lnTo>
                  <a:pt x="39057" y="3340420"/>
                </a:lnTo>
                <a:lnTo>
                  <a:pt x="47452" y="3352852"/>
                </a:lnTo>
                <a:lnTo>
                  <a:pt x="59866" y="3361260"/>
                </a:lnTo>
                <a:lnTo>
                  <a:pt x="75006" y="3364350"/>
                </a:lnTo>
                <a:lnTo>
                  <a:pt x="6045312" y="3364350"/>
                </a:lnTo>
                <a:lnTo>
                  <a:pt x="6035883" y="3378340"/>
                </a:lnTo>
                <a:lnTo>
                  <a:pt x="6012037" y="3394461"/>
                </a:lnTo>
                <a:lnTo>
                  <a:pt x="5982882" y="3400377"/>
                </a:lnTo>
                <a:close/>
              </a:path>
              <a:path w="6057900" h="3400425">
                <a:moveTo>
                  <a:pt x="6045312" y="3364350"/>
                </a:moveTo>
                <a:lnTo>
                  <a:pt x="5982882" y="3364350"/>
                </a:lnTo>
                <a:lnTo>
                  <a:pt x="5998022" y="3361260"/>
                </a:lnTo>
                <a:lnTo>
                  <a:pt x="6010435" y="3352852"/>
                </a:lnTo>
                <a:lnTo>
                  <a:pt x="6018830" y="3340420"/>
                </a:lnTo>
                <a:lnTo>
                  <a:pt x="6021915" y="3325257"/>
                </a:lnTo>
                <a:lnTo>
                  <a:pt x="6021915" y="75119"/>
                </a:lnTo>
                <a:lnTo>
                  <a:pt x="6018830" y="59956"/>
                </a:lnTo>
                <a:lnTo>
                  <a:pt x="6010435" y="47524"/>
                </a:lnTo>
                <a:lnTo>
                  <a:pt x="5998022" y="39116"/>
                </a:lnTo>
                <a:lnTo>
                  <a:pt x="5982882" y="36026"/>
                </a:lnTo>
                <a:lnTo>
                  <a:pt x="6045312" y="36026"/>
                </a:lnTo>
                <a:lnTo>
                  <a:pt x="6051980" y="45919"/>
                </a:lnTo>
                <a:lnTo>
                  <a:pt x="6057888" y="75119"/>
                </a:lnTo>
                <a:lnTo>
                  <a:pt x="6057888" y="3325257"/>
                </a:lnTo>
                <a:lnTo>
                  <a:pt x="6051980" y="3354457"/>
                </a:lnTo>
                <a:lnTo>
                  <a:pt x="6045312" y="336435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65262" y="1257437"/>
            <a:ext cx="6019165" cy="3362325"/>
          </a:xfrm>
          <a:custGeom>
            <a:avLst/>
            <a:gdLst/>
            <a:ahLst/>
            <a:cxnLst/>
            <a:rect l="l" t="t" r="r" b="b"/>
            <a:pathLst>
              <a:path w="6019165" h="3362325">
                <a:moveTo>
                  <a:pt x="5963747" y="3362051"/>
                </a:moveTo>
                <a:lnTo>
                  <a:pt x="55871" y="3362051"/>
                </a:lnTo>
                <a:lnTo>
                  <a:pt x="34226" y="3357619"/>
                </a:lnTo>
                <a:lnTo>
                  <a:pt x="16455" y="3345570"/>
                </a:lnTo>
                <a:lnTo>
                  <a:pt x="4424" y="3327773"/>
                </a:lnTo>
                <a:lnTo>
                  <a:pt x="0" y="3306094"/>
                </a:lnTo>
                <a:lnTo>
                  <a:pt x="0" y="55956"/>
                </a:lnTo>
                <a:lnTo>
                  <a:pt x="4424" y="34278"/>
                </a:lnTo>
                <a:lnTo>
                  <a:pt x="16455" y="16480"/>
                </a:lnTo>
                <a:lnTo>
                  <a:pt x="34226" y="4431"/>
                </a:lnTo>
                <a:lnTo>
                  <a:pt x="55871" y="0"/>
                </a:lnTo>
                <a:lnTo>
                  <a:pt x="5962982" y="0"/>
                </a:lnTo>
                <a:lnTo>
                  <a:pt x="5984628" y="4431"/>
                </a:lnTo>
                <a:lnTo>
                  <a:pt x="6002398" y="16480"/>
                </a:lnTo>
                <a:lnTo>
                  <a:pt x="6014429" y="34278"/>
                </a:lnTo>
                <a:lnTo>
                  <a:pt x="6018854" y="55956"/>
                </a:lnTo>
                <a:lnTo>
                  <a:pt x="6018854" y="3305328"/>
                </a:lnTo>
                <a:lnTo>
                  <a:pt x="6014872" y="3327449"/>
                </a:lnTo>
                <a:lnTo>
                  <a:pt x="6003068" y="3345475"/>
                </a:lnTo>
                <a:lnTo>
                  <a:pt x="5985381" y="3357607"/>
                </a:lnTo>
                <a:lnTo>
                  <a:pt x="5963747" y="3362051"/>
                </a:lnTo>
                <a:close/>
              </a:path>
            </a:pathLst>
          </a:custGeom>
          <a:solidFill>
            <a:srgbClr val="FD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046128" y="1238274"/>
            <a:ext cx="6057900" cy="3400425"/>
          </a:xfrm>
          <a:custGeom>
            <a:avLst/>
            <a:gdLst/>
            <a:ahLst/>
            <a:cxnLst/>
            <a:rect l="l" t="t" r="r" b="b"/>
            <a:pathLst>
              <a:path w="6057900" h="3400425">
                <a:moveTo>
                  <a:pt x="5982882" y="3400377"/>
                </a:moveTo>
                <a:lnTo>
                  <a:pt x="75006" y="3400377"/>
                </a:lnTo>
                <a:lnTo>
                  <a:pt x="45850" y="3394461"/>
                </a:lnTo>
                <a:lnTo>
                  <a:pt x="22004" y="3378340"/>
                </a:lnTo>
                <a:lnTo>
                  <a:pt x="5907" y="3354457"/>
                </a:lnTo>
                <a:lnTo>
                  <a:pt x="0" y="3325257"/>
                </a:lnTo>
                <a:lnTo>
                  <a:pt x="0" y="75119"/>
                </a:lnTo>
                <a:lnTo>
                  <a:pt x="5907" y="45919"/>
                </a:lnTo>
                <a:lnTo>
                  <a:pt x="22004" y="22037"/>
                </a:lnTo>
                <a:lnTo>
                  <a:pt x="45850" y="5916"/>
                </a:lnTo>
                <a:lnTo>
                  <a:pt x="75006" y="0"/>
                </a:lnTo>
                <a:lnTo>
                  <a:pt x="5982882" y="0"/>
                </a:lnTo>
                <a:lnTo>
                  <a:pt x="6012037" y="5916"/>
                </a:lnTo>
                <a:lnTo>
                  <a:pt x="6035883" y="22037"/>
                </a:lnTo>
                <a:lnTo>
                  <a:pt x="6045312" y="36026"/>
                </a:lnTo>
                <a:lnTo>
                  <a:pt x="75006" y="36026"/>
                </a:lnTo>
                <a:lnTo>
                  <a:pt x="59866" y="39116"/>
                </a:lnTo>
                <a:lnTo>
                  <a:pt x="47452" y="47524"/>
                </a:lnTo>
                <a:lnTo>
                  <a:pt x="39057" y="59956"/>
                </a:lnTo>
                <a:lnTo>
                  <a:pt x="35972" y="75119"/>
                </a:lnTo>
                <a:lnTo>
                  <a:pt x="35972" y="3325257"/>
                </a:lnTo>
                <a:lnTo>
                  <a:pt x="39057" y="3340420"/>
                </a:lnTo>
                <a:lnTo>
                  <a:pt x="47452" y="3352852"/>
                </a:lnTo>
                <a:lnTo>
                  <a:pt x="59866" y="3361260"/>
                </a:lnTo>
                <a:lnTo>
                  <a:pt x="75006" y="3364350"/>
                </a:lnTo>
                <a:lnTo>
                  <a:pt x="6045312" y="3364350"/>
                </a:lnTo>
                <a:lnTo>
                  <a:pt x="6035883" y="3378340"/>
                </a:lnTo>
                <a:lnTo>
                  <a:pt x="6012037" y="3394461"/>
                </a:lnTo>
                <a:lnTo>
                  <a:pt x="5982882" y="3400377"/>
                </a:lnTo>
                <a:close/>
              </a:path>
              <a:path w="6057900" h="3400425">
                <a:moveTo>
                  <a:pt x="6045312" y="3364350"/>
                </a:moveTo>
                <a:lnTo>
                  <a:pt x="5982882" y="3364350"/>
                </a:lnTo>
                <a:lnTo>
                  <a:pt x="5998022" y="3361260"/>
                </a:lnTo>
                <a:lnTo>
                  <a:pt x="6010435" y="3352852"/>
                </a:lnTo>
                <a:lnTo>
                  <a:pt x="6018830" y="3340420"/>
                </a:lnTo>
                <a:lnTo>
                  <a:pt x="6021915" y="3325257"/>
                </a:lnTo>
                <a:lnTo>
                  <a:pt x="6021915" y="75119"/>
                </a:lnTo>
                <a:lnTo>
                  <a:pt x="6018830" y="59956"/>
                </a:lnTo>
                <a:lnTo>
                  <a:pt x="6010435" y="47524"/>
                </a:lnTo>
                <a:lnTo>
                  <a:pt x="5998022" y="39116"/>
                </a:lnTo>
                <a:lnTo>
                  <a:pt x="5982882" y="36026"/>
                </a:lnTo>
                <a:lnTo>
                  <a:pt x="6045312" y="36026"/>
                </a:lnTo>
                <a:lnTo>
                  <a:pt x="6051980" y="45919"/>
                </a:lnTo>
                <a:lnTo>
                  <a:pt x="6057888" y="75119"/>
                </a:lnTo>
                <a:lnTo>
                  <a:pt x="6057888" y="3325257"/>
                </a:lnTo>
                <a:lnTo>
                  <a:pt x="6051980" y="3354457"/>
                </a:lnTo>
                <a:lnTo>
                  <a:pt x="6045312" y="336435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949635" y="6348465"/>
            <a:ext cx="6020435" cy="0"/>
          </a:xfrm>
          <a:custGeom>
            <a:avLst/>
            <a:gdLst/>
            <a:ahLst/>
            <a:cxnLst/>
            <a:rect l="l" t="t" r="r" b="b"/>
            <a:pathLst>
              <a:path w="6020434">
                <a:moveTo>
                  <a:pt x="0" y="0"/>
                </a:moveTo>
                <a:lnTo>
                  <a:pt x="6019945" y="0"/>
                </a:lnTo>
              </a:path>
            </a:pathLst>
          </a:custGeom>
          <a:ln w="3208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065166" y="2175165"/>
            <a:ext cx="6020435" cy="0"/>
          </a:xfrm>
          <a:custGeom>
            <a:avLst/>
            <a:gdLst/>
            <a:ahLst/>
            <a:cxnLst/>
            <a:rect l="l" t="t" r="r" b="b"/>
            <a:pathLst>
              <a:path w="6020434">
                <a:moveTo>
                  <a:pt x="0" y="0"/>
                </a:moveTo>
                <a:lnTo>
                  <a:pt x="6019945" y="0"/>
                </a:lnTo>
              </a:path>
            </a:pathLst>
          </a:custGeom>
          <a:ln w="3208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965576" y="5775746"/>
            <a:ext cx="238374" cy="238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081107" y="1602436"/>
            <a:ext cx="238374" cy="238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576681" y="5775746"/>
            <a:ext cx="238374" cy="238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692213" y="1602436"/>
            <a:ext cx="238374" cy="238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0187787" y="5775746"/>
            <a:ext cx="238374" cy="2383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303318" y="1602436"/>
            <a:ext cx="238374" cy="238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3774765" y="4041240"/>
            <a:ext cx="855980" cy="1132840"/>
          </a:xfrm>
          <a:custGeom>
            <a:avLst/>
            <a:gdLst/>
            <a:ahLst/>
            <a:cxnLst/>
            <a:rect l="l" t="t" r="r" b="b"/>
            <a:pathLst>
              <a:path w="855980" h="1132839">
                <a:moveTo>
                  <a:pt x="717746" y="1132750"/>
                </a:moveTo>
                <a:lnTo>
                  <a:pt x="302155" y="1132750"/>
                </a:lnTo>
                <a:lnTo>
                  <a:pt x="300282" y="1127751"/>
                </a:lnTo>
                <a:lnTo>
                  <a:pt x="292941" y="1108650"/>
                </a:lnTo>
                <a:lnTo>
                  <a:pt x="269444" y="1052072"/>
                </a:lnTo>
                <a:lnTo>
                  <a:pt x="253119" y="1015555"/>
                </a:lnTo>
                <a:lnTo>
                  <a:pt x="233630" y="974193"/>
                </a:lnTo>
                <a:lnTo>
                  <a:pt x="210891" y="928466"/>
                </a:lnTo>
                <a:lnTo>
                  <a:pt x="184820" y="878855"/>
                </a:lnTo>
                <a:lnTo>
                  <a:pt x="155330" y="825839"/>
                </a:lnTo>
                <a:lnTo>
                  <a:pt x="122336" y="769898"/>
                </a:lnTo>
                <a:lnTo>
                  <a:pt x="85755" y="711513"/>
                </a:lnTo>
                <a:lnTo>
                  <a:pt x="45502" y="651165"/>
                </a:lnTo>
                <a:lnTo>
                  <a:pt x="1491" y="589332"/>
                </a:lnTo>
                <a:lnTo>
                  <a:pt x="0" y="587304"/>
                </a:lnTo>
                <a:lnTo>
                  <a:pt x="0" y="503441"/>
                </a:lnTo>
                <a:lnTo>
                  <a:pt x="62845" y="503132"/>
                </a:lnTo>
                <a:lnTo>
                  <a:pt x="63874" y="503416"/>
                </a:lnTo>
                <a:lnTo>
                  <a:pt x="85513" y="515706"/>
                </a:lnTo>
                <a:lnTo>
                  <a:pt x="116605" y="540089"/>
                </a:lnTo>
                <a:lnTo>
                  <a:pt x="150867" y="570118"/>
                </a:lnTo>
                <a:lnTo>
                  <a:pt x="182014" y="599345"/>
                </a:lnTo>
                <a:lnTo>
                  <a:pt x="184346" y="601608"/>
                </a:lnTo>
                <a:lnTo>
                  <a:pt x="184346" y="617643"/>
                </a:lnTo>
                <a:lnTo>
                  <a:pt x="224942" y="617643"/>
                </a:lnTo>
                <a:lnTo>
                  <a:pt x="224942" y="0"/>
                </a:lnTo>
                <a:lnTo>
                  <a:pt x="352418" y="2491"/>
                </a:lnTo>
                <a:lnTo>
                  <a:pt x="352418" y="504704"/>
                </a:lnTo>
                <a:lnTo>
                  <a:pt x="392996" y="504704"/>
                </a:lnTo>
                <a:lnTo>
                  <a:pt x="392996" y="281438"/>
                </a:lnTo>
                <a:lnTo>
                  <a:pt x="484743" y="281438"/>
                </a:lnTo>
                <a:lnTo>
                  <a:pt x="496325" y="284913"/>
                </a:lnTo>
                <a:lnTo>
                  <a:pt x="508250" y="293780"/>
                </a:lnTo>
                <a:lnTo>
                  <a:pt x="517570" y="305701"/>
                </a:lnTo>
                <a:lnTo>
                  <a:pt x="521332" y="318337"/>
                </a:lnTo>
                <a:lnTo>
                  <a:pt x="521332" y="504699"/>
                </a:lnTo>
                <a:lnTo>
                  <a:pt x="561917" y="504699"/>
                </a:lnTo>
                <a:lnTo>
                  <a:pt x="561917" y="338558"/>
                </a:lnTo>
                <a:lnTo>
                  <a:pt x="652786" y="338558"/>
                </a:lnTo>
                <a:lnTo>
                  <a:pt x="664478" y="340379"/>
                </a:lnTo>
                <a:lnTo>
                  <a:pt x="676400" y="346237"/>
                </a:lnTo>
                <a:lnTo>
                  <a:pt x="685668" y="356720"/>
                </a:lnTo>
                <a:lnTo>
                  <a:pt x="689399" y="372418"/>
                </a:lnTo>
                <a:lnTo>
                  <a:pt x="689399" y="560853"/>
                </a:lnTo>
                <a:lnTo>
                  <a:pt x="729987" y="560853"/>
                </a:lnTo>
                <a:lnTo>
                  <a:pt x="729987" y="392641"/>
                </a:lnTo>
                <a:lnTo>
                  <a:pt x="737701" y="392641"/>
                </a:lnTo>
                <a:lnTo>
                  <a:pt x="773812" y="405371"/>
                </a:lnTo>
                <a:lnTo>
                  <a:pt x="812410" y="436568"/>
                </a:lnTo>
                <a:lnTo>
                  <a:pt x="843157" y="475738"/>
                </a:lnTo>
                <a:lnTo>
                  <a:pt x="855714" y="512390"/>
                </a:lnTo>
                <a:lnTo>
                  <a:pt x="855714" y="728721"/>
                </a:lnTo>
                <a:lnTo>
                  <a:pt x="844567" y="757041"/>
                </a:lnTo>
                <a:lnTo>
                  <a:pt x="828466" y="798621"/>
                </a:lnTo>
                <a:lnTo>
                  <a:pt x="808701" y="850741"/>
                </a:lnTo>
                <a:lnTo>
                  <a:pt x="787103" y="909317"/>
                </a:lnTo>
                <a:lnTo>
                  <a:pt x="765500" y="970267"/>
                </a:lnTo>
                <a:lnTo>
                  <a:pt x="745722" y="1029508"/>
                </a:lnTo>
                <a:lnTo>
                  <a:pt x="729598" y="1082958"/>
                </a:lnTo>
                <a:lnTo>
                  <a:pt x="718959" y="1126533"/>
                </a:lnTo>
                <a:lnTo>
                  <a:pt x="717746" y="1132750"/>
                </a:lnTo>
                <a:close/>
              </a:path>
            </a:pathLst>
          </a:custGeom>
          <a:solidFill>
            <a:srgbClr val="FD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3726455" y="3993276"/>
            <a:ext cx="952500" cy="1229360"/>
          </a:xfrm>
          <a:custGeom>
            <a:avLst/>
            <a:gdLst/>
            <a:ahLst/>
            <a:cxnLst/>
            <a:rect l="l" t="t" r="r" b="b"/>
            <a:pathLst>
              <a:path w="952500" h="1229360">
                <a:moveTo>
                  <a:pt x="280956" y="576034"/>
                </a:moveTo>
                <a:lnTo>
                  <a:pt x="224948" y="576034"/>
                </a:lnTo>
                <a:lnTo>
                  <a:pt x="224948" y="59291"/>
                </a:lnTo>
                <a:lnTo>
                  <a:pt x="228668" y="37566"/>
                </a:lnTo>
                <a:lnTo>
                  <a:pt x="239363" y="18569"/>
                </a:lnTo>
                <a:lnTo>
                  <a:pt x="256856" y="5110"/>
                </a:lnTo>
                <a:lnTo>
                  <a:pt x="280972" y="0"/>
                </a:lnTo>
                <a:lnTo>
                  <a:pt x="392136" y="0"/>
                </a:lnTo>
                <a:lnTo>
                  <a:pt x="415607" y="4110"/>
                </a:lnTo>
                <a:lnTo>
                  <a:pt x="433539" y="15794"/>
                </a:lnTo>
                <a:lnTo>
                  <a:pt x="444991" y="34079"/>
                </a:lnTo>
                <a:lnTo>
                  <a:pt x="448652" y="55824"/>
                </a:lnTo>
                <a:lnTo>
                  <a:pt x="280956" y="55824"/>
                </a:lnTo>
                <a:lnTo>
                  <a:pt x="280956" y="576034"/>
                </a:lnTo>
                <a:close/>
              </a:path>
              <a:path w="952500" h="1229360">
                <a:moveTo>
                  <a:pt x="449031" y="560368"/>
                </a:moveTo>
                <a:lnTo>
                  <a:pt x="393004" y="560368"/>
                </a:lnTo>
                <a:lnTo>
                  <a:pt x="393004" y="58014"/>
                </a:lnTo>
                <a:lnTo>
                  <a:pt x="280956" y="55824"/>
                </a:lnTo>
                <a:lnTo>
                  <a:pt x="448652" y="55824"/>
                </a:lnTo>
                <a:lnTo>
                  <a:pt x="449017" y="57993"/>
                </a:lnTo>
                <a:lnTo>
                  <a:pt x="449017" y="281280"/>
                </a:lnTo>
                <a:lnTo>
                  <a:pt x="533054" y="281280"/>
                </a:lnTo>
                <a:lnTo>
                  <a:pt x="556870" y="285850"/>
                </a:lnTo>
                <a:lnTo>
                  <a:pt x="579186" y="298225"/>
                </a:lnTo>
                <a:lnTo>
                  <a:pt x="598044" y="316409"/>
                </a:lnTo>
                <a:lnTo>
                  <a:pt x="610695" y="337102"/>
                </a:lnTo>
                <a:lnTo>
                  <a:pt x="449031" y="337102"/>
                </a:lnTo>
                <a:lnTo>
                  <a:pt x="449031" y="560368"/>
                </a:lnTo>
                <a:close/>
              </a:path>
              <a:path w="952500" h="1229360">
                <a:moveTo>
                  <a:pt x="617955" y="560365"/>
                </a:moveTo>
                <a:lnTo>
                  <a:pt x="561942" y="560365"/>
                </a:lnTo>
                <a:lnTo>
                  <a:pt x="561942" y="366318"/>
                </a:lnTo>
                <a:lnTo>
                  <a:pt x="558831" y="356780"/>
                </a:lnTo>
                <a:lnTo>
                  <a:pt x="551241" y="347289"/>
                </a:lnTo>
                <a:lnTo>
                  <a:pt x="541782" y="340009"/>
                </a:lnTo>
                <a:lnTo>
                  <a:pt x="533067" y="337102"/>
                </a:lnTo>
                <a:lnTo>
                  <a:pt x="610695" y="337102"/>
                </a:lnTo>
                <a:lnTo>
                  <a:pt x="611490" y="338403"/>
                </a:lnTo>
                <a:lnTo>
                  <a:pt x="701096" y="338403"/>
                </a:lnTo>
                <a:lnTo>
                  <a:pt x="725926" y="342045"/>
                </a:lnTo>
                <a:lnTo>
                  <a:pt x="748862" y="352622"/>
                </a:lnTo>
                <a:lnTo>
                  <a:pt x="767846" y="369607"/>
                </a:lnTo>
                <a:lnTo>
                  <a:pt x="780817" y="392476"/>
                </a:lnTo>
                <a:lnTo>
                  <a:pt x="786011" y="392476"/>
                </a:lnTo>
                <a:lnTo>
                  <a:pt x="793041" y="394224"/>
                </a:lnTo>
                <a:lnTo>
                  <a:pt x="617955" y="394224"/>
                </a:lnTo>
                <a:lnTo>
                  <a:pt x="617955" y="560365"/>
                </a:lnTo>
                <a:close/>
              </a:path>
              <a:path w="952500" h="1229360">
                <a:moveTo>
                  <a:pt x="786025" y="616531"/>
                </a:moveTo>
                <a:lnTo>
                  <a:pt x="730009" y="616531"/>
                </a:lnTo>
                <a:lnTo>
                  <a:pt x="730009" y="420404"/>
                </a:lnTo>
                <a:lnTo>
                  <a:pt x="726624" y="407247"/>
                </a:lnTo>
                <a:lnTo>
                  <a:pt x="718575" y="399255"/>
                </a:lnTo>
                <a:lnTo>
                  <a:pt x="709018" y="395293"/>
                </a:lnTo>
                <a:lnTo>
                  <a:pt x="701110" y="394224"/>
                </a:lnTo>
                <a:lnTo>
                  <a:pt x="793041" y="394224"/>
                </a:lnTo>
                <a:lnTo>
                  <a:pt x="829569" y="403312"/>
                </a:lnTo>
                <a:lnTo>
                  <a:pt x="874098" y="431699"/>
                </a:lnTo>
                <a:lnTo>
                  <a:pt x="890552" y="448311"/>
                </a:lnTo>
                <a:lnTo>
                  <a:pt x="786025" y="448311"/>
                </a:lnTo>
                <a:lnTo>
                  <a:pt x="786025" y="616531"/>
                </a:lnTo>
                <a:close/>
              </a:path>
              <a:path w="952500" h="1229360">
                <a:moveTo>
                  <a:pt x="816762" y="1173014"/>
                </a:moveTo>
                <a:lnTo>
                  <a:pt x="759702" y="1173014"/>
                </a:lnTo>
                <a:lnTo>
                  <a:pt x="770419" y="1129062"/>
                </a:lnTo>
                <a:lnTo>
                  <a:pt x="786616" y="1075306"/>
                </a:lnTo>
                <a:lnTo>
                  <a:pt x="806460" y="1015822"/>
                </a:lnTo>
                <a:lnTo>
                  <a:pt x="828122" y="954688"/>
                </a:lnTo>
                <a:lnTo>
                  <a:pt x="849767" y="895981"/>
                </a:lnTo>
                <a:lnTo>
                  <a:pt x="869566" y="843777"/>
                </a:lnTo>
                <a:lnTo>
                  <a:pt x="885685" y="802153"/>
                </a:lnTo>
                <a:lnTo>
                  <a:pt x="896294" y="775186"/>
                </a:lnTo>
                <a:lnTo>
                  <a:pt x="896285" y="560346"/>
                </a:lnTo>
                <a:lnTo>
                  <a:pt x="884429" y="526528"/>
                </a:lnTo>
                <a:lnTo>
                  <a:pt x="855455" y="489818"/>
                </a:lnTo>
                <a:lnTo>
                  <a:pt x="819335" y="460374"/>
                </a:lnTo>
                <a:lnTo>
                  <a:pt x="786025" y="448311"/>
                </a:lnTo>
                <a:lnTo>
                  <a:pt x="890552" y="448311"/>
                </a:lnTo>
                <a:lnTo>
                  <a:pt x="913480" y="471459"/>
                </a:lnTo>
                <a:lnTo>
                  <a:pt x="941594" y="516411"/>
                </a:lnTo>
                <a:lnTo>
                  <a:pt x="952316" y="560346"/>
                </a:lnTo>
                <a:lnTo>
                  <a:pt x="950340" y="790911"/>
                </a:lnTo>
                <a:lnTo>
                  <a:pt x="931539" y="838739"/>
                </a:lnTo>
                <a:lnTo>
                  <a:pt x="911376" y="891358"/>
                </a:lnTo>
                <a:lnTo>
                  <a:pt x="890806" y="946472"/>
                </a:lnTo>
                <a:lnTo>
                  <a:pt x="870782" y="1001784"/>
                </a:lnTo>
                <a:lnTo>
                  <a:pt x="852260" y="1054999"/>
                </a:lnTo>
                <a:lnTo>
                  <a:pt x="836192" y="1103820"/>
                </a:lnTo>
                <a:lnTo>
                  <a:pt x="823534" y="1145952"/>
                </a:lnTo>
                <a:lnTo>
                  <a:pt x="816762" y="1173014"/>
                </a:lnTo>
                <a:close/>
              </a:path>
              <a:path w="952500" h="1229360">
                <a:moveTo>
                  <a:pt x="812263" y="1228830"/>
                </a:moveTo>
                <a:lnTo>
                  <a:pt x="316018" y="1228830"/>
                </a:lnTo>
                <a:lnTo>
                  <a:pt x="309577" y="1209901"/>
                </a:lnTo>
                <a:lnTo>
                  <a:pt x="307765" y="1204790"/>
                </a:lnTo>
                <a:lnTo>
                  <a:pt x="282321" y="1140585"/>
                </a:lnTo>
                <a:lnTo>
                  <a:pt x="266880" y="1105035"/>
                </a:lnTo>
                <a:lnTo>
                  <a:pt x="247813" y="1063480"/>
                </a:lnTo>
                <a:lnTo>
                  <a:pt x="225033" y="1016565"/>
                </a:lnTo>
                <a:lnTo>
                  <a:pt x="198452" y="964930"/>
                </a:lnTo>
                <a:lnTo>
                  <a:pt x="167983" y="909219"/>
                </a:lnTo>
                <a:lnTo>
                  <a:pt x="133539" y="850074"/>
                </a:lnTo>
                <a:lnTo>
                  <a:pt x="95032" y="788137"/>
                </a:lnTo>
                <a:lnTo>
                  <a:pt x="52374" y="724050"/>
                </a:lnTo>
                <a:lnTo>
                  <a:pt x="5479" y="658457"/>
                </a:lnTo>
                <a:lnTo>
                  <a:pt x="0" y="651056"/>
                </a:lnTo>
                <a:lnTo>
                  <a:pt x="107" y="558766"/>
                </a:lnTo>
                <a:lnTo>
                  <a:pt x="15199" y="516202"/>
                </a:lnTo>
                <a:lnTo>
                  <a:pt x="54707" y="503213"/>
                </a:lnTo>
                <a:lnTo>
                  <a:pt x="112908" y="503213"/>
                </a:lnTo>
                <a:lnTo>
                  <a:pt x="131780" y="507823"/>
                </a:lnTo>
                <a:lnTo>
                  <a:pt x="156809" y="521575"/>
                </a:lnTo>
                <a:lnTo>
                  <a:pt x="187897" y="544351"/>
                </a:lnTo>
                <a:lnTo>
                  <a:pt x="204754" y="558766"/>
                </a:lnTo>
                <a:lnTo>
                  <a:pt x="110108" y="558766"/>
                </a:lnTo>
                <a:lnTo>
                  <a:pt x="56007" y="559031"/>
                </a:lnTo>
                <a:lnTo>
                  <a:pt x="56007" y="632736"/>
                </a:lnTo>
                <a:lnTo>
                  <a:pt x="100015" y="694550"/>
                </a:lnTo>
                <a:lnTo>
                  <a:pt x="140273" y="754867"/>
                </a:lnTo>
                <a:lnTo>
                  <a:pt x="176867" y="813221"/>
                </a:lnTo>
                <a:lnTo>
                  <a:pt x="209885" y="869144"/>
                </a:lnTo>
                <a:lnTo>
                  <a:pt x="239415" y="922170"/>
                </a:lnTo>
                <a:lnTo>
                  <a:pt x="265544" y="971832"/>
                </a:lnTo>
                <a:lnTo>
                  <a:pt x="288360" y="1017663"/>
                </a:lnTo>
                <a:lnTo>
                  <a:pt x="307951" y="1059196"/>
                </a:lnTo>
                <a:lnTo>
                  <a:pt x="324403" y="1095965"/>
                </a:lnTo>
                <a:lnTo>
                  <a:pt x="348243" y="1153341"/>
                </a:lnTo>
                <a:lnTo>
                  <a:pt x="355806" y="1173014"/>
                </a:lnTo>
                <a:lnTo>
                  <a:pt x="816762" y="1173014"/>
                </a:lnTo>
                <a:lnTo>
                  <a:pt x="815240" y="1179098"/>
                </a:lnTo>
                <a:lnTo>
                  <a:pt x="812263" y="1200962"/>
                </a:lnTo>
                <a:lnTo>
                  <a:pt x="812263" y="1228830"/>
                </a:lnTo>
                <a:close/>
              </a:path>
              <a:path w="952500" h="1229360">
                <a:moveTo>
                  <a:pt x="280956" y="673271"/>
                </a:moveTo>
                <a:lnTo>
                  <a:pt x="224931" y="673271"/>
                </a:lnTo>
                <a:lnTo>
                  <a:pt x="224931" y="652769"/>
                </a:lnTo>
                <a:lnTo>
                  <a:pt x="190282" y="620369"/>
                </a:lnTo>
                <a:lnTo>
                  <a:pt x="156565" y="591099"/>
                </a:lnTo>
                <a:lnTo>
                  <a:pt x="128325" y="569164"/>
                </a:lnTo>
                <a:lnTo>
                  <a:pt x="110108" y="558766"/>
                </a:lnTo>
                <a:lnTo>
                  <a:pt x="204754" y="558766"/>
                </a:lnTo>
                <a:lnTo>
                  <a:pt x="224948" y="576034"/>
                </a:lnTo>
                <a:lnTo>
                  <a:pt x="280956" y="576034"/>
                </a:lnTo>
                <a:lnTo>
                  <a:pt x="280956" y="67327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827406" y="8004785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1" y="93076"/>
                </a:moveTo>
                <a:lnTo>
                  <a:pt x="0" y="93076"/>
                </a:lnTo>
                <a:lnTo>
                  <a:pt x="0" y="0"/>
                </a:lnTo>
                <a:lnTo>
                  <a:pt x="93061" y="0"/>
                </a:lnTo>
                <a:lnTo>
                  <a:pt x="93061" y="93076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0920463" y="8005165"/>
            <a:ext cx="744855" cy="185420"/>
          </a:xfrm>
          <a:custGeom>
            <a:avLst/>
            <a:gdLst/>
            <a:ahLst/>
            <a:cxnLst/>
            <a:rect l="l" t="t" r="r" b="b"/>
            <a:pathLst>
              <a:path w="744854" h="185420">
                <a:moveTo>
                  <a:pt x="744486" y="0"/>
                </a:moveTo>
                <a:lnTo>
                  <a:pt x="651408" y="0"/>
                </a:lnTo>
                <a:lnTo>
                  <a:pt x="651408" y="92710"/>
                </a:lnTo>
                <a:lnTo>
                  <a:pt x="0" y="92710"/>
                </a:lnTo>
                <a:lnTo>
                  <a:pt x="0" y="185420"/>
                </a:lnTo>
                <a:lnTo>
                  <a:pt x="744486" y="185420"/>
                </a:lnTo>
                <a:lnTo>
                  <a:pt x="744486" y="92710"/>
                </a:lnTo>
                <a:lnTo>
                  <a:pt x="744486" y="0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0734344" y="79117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2" y="93031"/>
                </a:moveTo>
                <a:lnTo>
                  <a:pt x="0" y="93031"/>
                </a:lnTo>
                <a:lnTo>
                  <a:pt x="0" y="0"/>
                </a:lnTo>
                <a:lnTo>
                  <a:pt x="93062" y="0"/>
                </a:lnTo>
                <a:lnTo>
                  <a:pt x="93062" y="93031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1664957" y="79117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50" y="93031"/>
                </a:moveTo>
                <a:lnTo>
                  <a:pt x="0" y="93031"/>
                </a:lnTo>
                <a:lnTo>
                  <a:pt x="0" y="0"/>
                </a:lnTo>
                <a:lnTo>
                  <a:pt x="93050" y="0"/>
                </a:lnTo>
                <a:lnTo>
                  <a:pt x="93050" y="93031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641283" y="7260353"/>
            <a:ext cx="93345" cy="651510"/>
          </a:xfrm>
          <a:custGeom>
            <a:avLst/>
            <a:gdLst/>
            <a:ahLst/>
            <a:cxnLst/>
            <a:rect l="l" t="t" r="r" b="b"/>
            <a:pathLst>
              <a:path w="93345" h="651509">
                <a:moveTo>
                  <a:pt x="93061" y="651400"/>
                </a:moveTo>
                <a:lnTo>
                  <a:pt x="0" y="651400"/>
                </a:lnTo>
                <a:lnTo>
                  <a:pt x="0" y="0"/>
                </a:lnTo>
                <a:lnTo>
                  <a:pt x="93061" y="0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758007" y="7260353"/>
            <a:ext cx="93345" cy="651510"/>
          </a:xfrm>
          <a:custGeom>
            <a:avLst/>
            <a:gdLst/>
            <a:ahLst/>
            <a:cxnLst/>
            <a:rect l="l" t="t" r="r" b="b"/>
            <a:pathLst>
              <a:path w="93345" h="651509">
                <a:moveTo>
                  <a:pt x="93073" y="651400"/>
                </a:moveTo>
                <a:lnTo>
                  <a:pt x="0" y="651400"/>
                </a:lnTo>
                <a:lnTo>
                  <a:pt x="0" y="0"/>
                </a:lnTo>
                <a:lnTo>
                  <a:pt x="93073" y="0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734344" y="716729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2" y="93061"/>
                </a:moveTo>
                <a:lnTo>
                  <a:pt x="0" y="93061"/>
                </a:lnTo>
                <a:lnTo>
                  <a:pt x="0" y="0"/>
                </a:lnTo>
                <a:lnTo>
                  <a:pt x="93062" y="0"/>
                </a:lnTo>
                <a:lnTo>
                  <a:pt x="93062" y="93061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664957" y="716729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50" y="93061"/>
                </a:moveTo>
                <a:lnTo>
                  <a:pt x="0" y="93061"/>
                </a:lnTo>
                <a:lnTo>
                  <a:pt x="0" y="0"/>
                </a:lnTo>
                <a:lnTo>
                  <a:pt x="93050" y="0"/>
                </a:lnTo>
                <a:lnTo>
                  <a:pt x="93050" y="93061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827406" y="707422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1" y="93062"/>
                </a:moveTo>
                <a:lnTo>
                  <a:pt x="0" y="93062"/>
                </a:lnTo>
                <a:lnTo>
                  <a:pt x="0" y="0"/>
                </a:lnTo>
                <a:lnTo>
                  <a:pt x="93061" y="0"/>
                </a:lnTo>
                <a:lnTo>
                  <a:pt x="93061" y="93062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920463" y="6981189"/>
            <a:ext cx="744855" cy="186690"/>
          </a:xfrm>
          <a:custGeom>
            <a:avLst/>
            <a:gdLst/>
            <a:ahLst/>
            <a:cxnLst/>
            <a:rect l="l" t="t" r="r" b="b"/>
            <a:pathLst>
              <a:path w="744854" h="186690">
                <a:moveTo>
                  <a:pt x="651408" y="0"/>
                </a:moveTo>
                <a:lnTo>
                  <a:pt x="0" y="0"/>
                </a:lnTo>
                <a:lnTo>
                  <a:pt x="0" y="93040"/>
                </a:lnTo>
                <a:lnTo>
                  <a:pt x="651408" y="93040"/>
                </a:lnTo>
                <a:lnTo>
                  <a:pt x="651408" y="0"/>
                </a:lnTo>
                <a:close/>
              </a:path>
              <a:path w="744854" h="186690">
                <a:moveTo>
                  <a:pt x="744486" y="93040"/>
                </a:moveTo>
                <a:lnTo>
                  <a:pt x="651408" y="93040"/>
                </a:lnTo>
                <a:lnTo>
                  <a:pt x="651408" y="186105"/>
                </a:lnTo>
                <a:lnTo>
                  <a:pt x="744486" y="186105"/>
                </a:lnTo>
                <a:lnTo>
                  <a:pt x="744486" y="93040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920463" y="7632585"/>
            <a:ext cx="651510" cy="279400"/>
          </a:xfrm>
          <a:custGeom>
            <a:avLst/>
            <a:gdLst/>
            <a:ahLst/>
            <a:cxnLst/>
            <a:rect l="l" t="t" r="r" b="b"/>
            <a:pathLst>
              <a:path w="651509" h="279400">
                <a:moveTo>
                  <a:pt x="93065" y="0"/>
                </a:moveTo>
                <a:lnTo>
                  <a:pt x="0" y="0"/>
                </a:lnTo>
                <a:lnTo>
                  <a:pt x="0" y="93052"/>
                </a:lnTo>
                <a:lnTo>
                  <a:pt x="93065" y="93052"/>
                </a:lnTo>
                <a:lnTo>
                  <a:pt x="93065" y="0"/>
                </a:lnTo>
                <a:close/>
              </a:path>
              <a:path w="651509" h="279400">
                <a:moveTo>
                  <a:pt x="186118" y="93052"/>
                </a:moveTo>
                <a:lnTo>
                  <a:pt x="93065" y="93052"/>
                </a:lnTo>
                <a:lnTo>
                  <a:pt x="93065" y="186080"/>
                </a:lnTo>
                <a:lnTo>
                  <a:pt x="186118" y="186080"/>
                </a:lnTo>
                <a:lnTo>
                  <a:pt x="186118" y="93052"/>
                </a:lnTo>
                <a:close/>
              </a:path>
              <a:path w="651509" h="279400">
                <a:moveTo>
                  <a:pt x="465289" y="186080"/>
                </a:moveTo>
                <a:lnTo>
                  <a:pt x="186118" y="186080"/>
                </a:lnTo>
                <a:lnTo>
                  <a:pt x="186118" y="279171"/>
                </a:lnTo>
                <a:lnTo>
                  <a:pt x="465289" y="279171"/>
                </a:lnTo>
                <a:lnTo>
                  <a:pt x="465289" y="186080"/>
                </a:lnTo>
                <a:close/>
              </a:path>
              <a:path w="651509" h="279400">
                <a:moveTo>
                  <a:pt x="558342" y="93052"/>
                </a:moveTo>
                <a:lnTo>
                  <a:pt x="465289" y="93052"/>
                </a:lnTo>
                <a:lnTo>
                  <a:pt x="465289" y="186080"/>
                </a:lnTo>
                <a:lnTo>
                  <a:pt x="558342" y="186080"/>
                </a:lnTo>
                <a:lnTo>
                  <a:pt x="558342" y="93052"/>
                </a:lnTo>
                <a:close/>
              </a:path>
              <a:path w="651509" h="279400">
                <a:moveTo>
                  <a:pt x="651408" y="0"/>
                </a:moveTo>
                <a:lnTo>
                  <a:pt x="558342" y="0"/>
                </a:lnTo>
                <a:lnTo>
                  <a:pt x="558342" y="93052"/>
                </a:lnTo>
                <a:lnTo>
                  <a:pt x="651408" y="93052"/>
                </a:lnTo>
                <a:lnTo>
                  <a:pt x="651408" y="0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013530" y="744646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1" y="93061"/>
                </a:moveTo>
                <a:lnTo>
                  <a:pt x="0" y="93061"/>
                </a:lnTo>
                <a:lnTo>
                  <a:pt x="0" y="0"/>
                </a:lnTo>
                <a:lnTo>
                  <a:pt x="93061" y="0"/>
                </a:lnTo>
                <a:lnTo>
                  <a:pt x="93061" y="93061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385760" y="744646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46" y="93061"/>
                </a:moveTo>
                <a:lnTo>
                  <a:pt x="0" y="93061"/>
                </a:lnTo>
                <a:lnTo>
                  <a:pt x="0" y="0"/>
                </a:lnTo>
                <a:lnTo>
                  <a:pt x="93046" y="0"/>
                </a:lnTo>
                <a:lnTo>
                  <a:pt x="93046" y="93061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2541540" y="8004785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1" y="93076"/>
                </a:moveTo>
                <a:lnTo>
                  <a:pt x="0" y="93076"/>
                </a:lnTo>
                <a:lnTo>
                  <a:pt x="0" y="0"/>
                </a:lnTo>
                <a:lnTo>
                  <a:pt x="93061" y="0"/>
                </a:lnTo>
                <a:lnTo>
                  <a:pt x="93061" y="93076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634595" y="8005165"/>
            <a:ext cx="744855" cy="185420"/>
          </a:xfrm>
          <a:custGeom>
            <a:avLst/>
            <a:gdLst/>
            <a:ahLst/>
            <a:cxnLst/>
            <a:rect l="l" t="t" r="r" b="b"/>
            <a:pathLst>
              <a:path w="744855" h="185420">
                <a:moveTo>
                  <a:pt x="744486" y="0"/>
                </a:moveTo>
                <a:lnTo>
                  <a:pt x="651421" y="0"/>
                </a:lnTo>
                <a:lnTo>
                  <a:pt x="651421" y="92710"/>
                </a:lnTo>
                <a:lnTo>
                  <a:pt x="0" y="92710"/>
                </a:lnTo>
                <a:lnTo>
                  <a:pt x="0" y="185420"/>
                </a:lnTo>
                <a:lnTo>
                  <a:pt x="744486" y="185420"/>
                </a:lnTo>
                <a:lnTo>
                  <a:pt x="744486" y="92710"/>
                </a:lnTo>
                <a:lnTo>
                  <a:pt x="744486" y="0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2448478" y="79117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2" y="93031"/>
                </a:moveTo>
                <a:lnTo>
                  <a:pt x="0" y="93031"/>
                </a:lnTo>
                <a:lnTo>
                  <a:pt x="0" y="0"/>
                </a:lnTo>
                <a:lnTo>
                  <a:pt x="93062" y="0"/>
                </a:lnTo>
                <a:lnTo>
                  <a:pt x="93062" y="93031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3379091" y="79117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50" y="93031"/>
                </a:moveTo>
                <a:lnTo>
                  <a:pt x="0" y="93031"/>
                </a:lnTo>
                <a:lnTo>
                  <a:pt x="0" y="0"/>
                </a:lnTo>
                <a:lnTo>
                  <a:pt x="93050" y="0"/>
                </a:lnTo>
                <a:lnTo>
                  <a:pt x="93050" y="93031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2355417" y="7260353"/>
            <a:ext cx="93345" cy="651510"/>
          </a:xfrm>
          <a:custGeom>
            <a:avLst/>
            <a:gdLst/>
            <a:ahLst/>
            <a:cxnLst/>
            <a:rect l="l" t="t" r="r" b="b"/>
            <a:pathLst>
              <a:path w="93345" h="651509">
                <a:moveTo>
                  <a:pt x="93061" y="651400"/>
                </a:moveTo>
                <a:lnTo>
                  <a:pt x="0" y="651400"/>
                </a:lnTo>
                <a:lnTo>
                  <a:pt x="0" y="0"/>
                </a:lnTo>
                <a:lnTo>
                  <a:pt x="93061" y="0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3472142" y="7260353"/>
            <a:ext cx="93345" cy="651510"/>
          </a:xfrm>
          <a:custGeom>
            <a:avLst/>
            <a:gdLst/>
            <a:ahLst/>
            <a:cxnLst/>
            <a:rect l="l" t="t" r="r" b="b"/>
            <a:pathLst>
              <a:path w="93344" h="651509">
                <a:moveTo>
                  <a:pt x="93073" y="651400"/>
                </a:moveTo>
                <a:lnTo>
                  <a:pt x="0" y="651400"/>
                </a:lnTo>
                <a:lnTo>
                  <a:pt x="0" y="0"/>
                </a:lnTo>
                <a:lnTo>
                  <a:pt x="93073" y="0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448478" y="716729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2" y="93061"/>
                </a:moveTo>
                <a:lnTo>
                  <a:pt x="0" y="93061"/>
                </a:lnTo>
                <a:lnTo>
                  <a:pt x="0" y="0"/>
                </a:lnTo>
                <a:lnTo>
                  <a:pt x="93062" y="0"/>
                </a:lnTo>
                <a:lnTo>
                  <a:pt x="93062" y="93061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3379091" y="716729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50" y="93061"/>
                </a:moveTo>
                <a:lnTo>
                  <a:pt x="0" y="93061"/>
                </a:lnTo>
                <a:lnTo>
                  <a:pt x="0" y="0"/>
                </a:lnTo>
                <a:lnTo>
                  <a:pt x="93050" y="0"/>
                </a:lnTo>
                <a:lnTo>
                  <a:pt x="93050" y="93061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2541540" y="707422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1" y="93062"/>
                </a:moveTo>
                <a:lnTo>
                  <a:pt x="0" y="93062"/>
                </a:lnTo>
                <a:lnTo>
                  <a:pt x="0" y="0"/>
                </a:lnTo>
                <a:lnTo>
                  <a:pt x="93061" y="0"/>
                </a:lnTo>
                <a:lnTo>
                  <a:pt x="93061" y="93062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634595" y="6981189"/>
            <a:ext cx="744855" cy="186690"/>
          </a:xfrm>
          <a:custGeom>
            <a:avLst/>
            <a:gdLst/>
            <a:ahLst/>
            <a:cxnLst/>
            <a:rect l="l" t="t" r="r" b="b"/>
            <a:pathLst>
              <a:path w="744855" h="186690">
                <a:moveTo>
                  <a:pt x="651421" y="0"/>
                </a:moveTo>
                <a:lnTo>
                  <a:pt x="0" y="0"/>
                </a:lnTo>
                <a:lnTo>
                  <a:pt x="0" y="93040"/>
                </a:lnTo>
                <a:lnTo>
                  <a:pt x="651421" y="93040"/>
                </a:lnTo>
                <a:lnTo>
                  <a:pt x="651421" y="0"/>
                </a:lnTo>
                <a:close/>
              </a:path>
              <a:path w="744855" h="186690">
                <a:moveTo>
                  <a:pt x="744486" y="93040"/>
                </a:moveTo>
                <a:lnTo>
                  <a:pt x="651421" y="93040"/>
                </a:lnTo>
                <a:lnTo>
                  <a:pt x="651421" y="186105"/>
                </a:lnTo>
                <a:lnTo>
                  <a:pt x="744486" y="186105"/>
                </a:lnTo>
                <a:lnTo>
                  <a:pt x="744486" y="93040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2634595" y="7632585"/>
            <a:ext cx="651510" cy="279400"/>
          </a:xfrm>
          <a:custGeom>
            <a:avLst/>
            <a:gdLst/>
            <a:ahLst/>
            <a:cxnLst/>
            <a:rect l="l" t="t" r="r" b="b"/>
            <a:pathLst>
              <a:path w="651509" h="279400">
                <a:moveTo>
                  <a:pt x="93065" y="0"/>
                </a:moveTo>
                <a:lnTo>
                  <a:pt x="0" y="0"/>
                </a:lnTo>
                <a:lnTo>
                  <a:pt x="0" y="93052"/>
                </a:lnTo>
                <a:lnTo>
                  <a:pt x="93065" y="93052"/>
                </a:lnTo>
                <a:lnTo>
                  <a:pt x="93065" y="0"/>
                </a:lnTo>
                <a:close/>
              </a:path>
              <a:path w="651509" h="279400">
                <a:moveTo>
                  <a:pt x="186118" y="93052"/>
                </a:moveTo>
                <a:lnTo>
                  <a:pt x="93065" y="93052"/>
                </a:lnTo>
                <a:lnTo>
                  <a:pt x="93065" y="186080"/>
                </a:lnTo>
                <a:lnTo>
                  <a:pt x="186118" y="186080"/>
                </a:lnTo>
                <a:lnTo>
                  <a:pt x="186118" y="93052"/>
                </a:lnTo>
                <a:close/>
              </a:path>
              <a:path w="651509" h="279400">
                <a:moveTo>
                  <a:pt x="465289" y="186080"/>
                </a:moveTo>
                <a:lnTo>
                  <a:pt x="186118" y="186080"/>
                </a:lnTo>
                <a:lnTo>
                  <a:pt x="186118" y="279171"/>
                </a:lnTo>
                <a:lnTo>
                  <a:pt x="465289" y="279171"/>
                </a:lnTo>
                <a:lnTo>
                  <a:pt x="465289" y="186080"/>
                </a:lnTo>
                <a:close/>
              </a:path>
              <a:path w="651509" h="279400">
                <a:moveTo>
                  <a:pt x="558342" y="93052"/>
                </a:moveTo>
                <a:lnTo>
                  <a:pt x="465289" y="93052"/>
                </a:lnTo>
                <a:lnTo>
                  <a:pt x="465289" y="186080"/>
                </a:lnTo>
                <a:lnTo>
                  <a:pt x="558342" y="186080"/>
                </a:lnTo>
                <a:lnTo>
                  <a:pt x="558342" y="93052"/>
                </a:lnTo>
                <a:close/>
              </a:path>
              <a:path w="651509" h="279400">
                <a:moveTo>
                  <a:pt x="651421" y="0"/>
                </a:moveTo>
                <a:lnTo>
                  <a:pt x="558342" y="0"/>
                </a:lnTo>
                <a:lnTo>
                  <a:pt x="558342" y="93052"/>
                </a:lnTo>
                <a:lnTo>
                  <a:pt x="651421" y="93052"/>
                </a:lnTo>
                <a:lnTo>
                  <a:pt x="651421" y="0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727664" y="744646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61" y="93061"/>
                </a:moveTo>
                <a:lnTo>
                  <a:pt x="0" y="93061"/>
                </a:lnTo>
                <a:lnTo>
                  <a:pt x="0" y="0"/>
                </a:lnTo>
                <a:lnTo>
                  <a:pt x="93061" y="0"/>
                </a:lnTo>
                <a:lnTo>
                  <a:pt x="93061" y="93061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3099894" y="744646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46" y="93061"/>
                </a:moveTo>
                <a:lnTo>
                  <a:pt x="0" y="93061"/>
                </a:lnTo>
                <a:lnTo>
                  <a:pt x="0" y="0"/>
                </a:lnTo>
                <a:lnTo>
                  <a:pt x="93046" y="0"/>
                </a:lnTo>
                <a:lnTo>
                  <a:pt x="93046" y="93061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4255705" y="8004785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61" y="93076"/>
                </a:moveTo>
                <a:lnTo>
                  <a:pt x="0" y="93076"/>
                </a:lnTo>
                <a:lnTo>
                  <a:pt x="0" y="0"/>
                </a:lnTo>
                <a:lnTo>
                  <a:pt x="93061" y="0"/>
                </a:lnTo>
                <a:lnTo>
                  <a:pt x="93061" y="93076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4348766" y="8005165"/>
            <a:ext cx="744855" cy="185420"/>
          </a:xfrm>
          <a:custGeom>
            <a:avLst/>
            <a:gdLst/>
            <a:ahLst/>
            <a:cxnLst/>
            <a:rect l="l" t="t" r="r" b="b"/>
            <a:pathLst>
              <a:path w="744855" h="185420">
                <a:moveTo>
                  <a:pt x="744486" y="0"/>
                </a:moveTo>
                <a:lnTo>
                  <a:pt x="651408" y="0"/>
                </a:lnTo>
                <a:lnTo>
                  <a:pt x="651408" y="92710"/>
                </a:lnTo>
                <a:lnTo>
                  <a:pt x="0" y="92710"/>
                </a:lnTo>
                <a:lnTo>
                  <a:pt x="0" y="185420"/>
                </a:lnTo>
                <a:lnTo>
                  <a:pt x="744486" y="185420"/>
                </a:lnTo>
                <a:lnTo>
                  <a:pt x="744486" y="92710"/>
                </a:lnTo>
                <a:lnTo>
                  <a:pt x="744486" y="0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4162644" y="79117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62" y="93031"/>
                </a:moveTo>
                <a:lnTo>
                  <a:pt x="0" y="93031"/>
                </a:lnTo>
                <a:lnTo>
                  <a:pt x="0" y="0"/>
                </a:lnTo>
                <a:lnTo>
                  <a:pt x="93062" y="0"/>
                </a:lnTo>
                <a:lnTo>
                  <a:pt x="93062" y="93031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5093257" y="79117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50" y="93031"/>
                </a:moveTo>
                <a:lnTo>
                  <a:pt x="0" y="93031"/>
                </a:lnTo>
                <a:lnTo>
                  <a:pt x="0" y="0"/>
                </a:lnTo>
                <a:lnTo>
                  <a:pt x="93050" y="0"/>
                </a:lnTo>
                <a:lnTo>
                  <a:pt x="93050" y="93031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4069581" y="7260353"/>
            <a:ext cx="93345" cy="651510"/>
          </a:xfrm>
          <a:custGeom>
            <a:avLst/>
            <a:gdLst/>
            <a:ahLst/>
            <a:cxnLst/>
            <a:rect l="l" t="t" r="r" b="b"/>
            <a:pathLst>
              <a:path w="93344" h="651509">
                <a:moveTo>
                  <a:pt x="93061" y="651400"/>
                </a:moveTo>
                <a:lnTo>
                  <a:pt x="0" y="651400"/>
                </a:lnTo>
                <a:lnTo>
                  <a:pt x="0" y="0"/>
                </a:lnTo>
                <a:lnTo>
                  <a:pt x="93061" y="0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5186307" y="7260353"/>
            <a:ext cx="93345" cy="651510"/>
          </a:xfrm>
          <a:custGeom>
            <a:avLst/>
            <a:gdLst/>
            <a:ahLst/>
            <a:cxnLst/>
            <a:rect l="l" t="t" r="r" b="b"/>
            <a:pathLst>
              <a:path w="93344" h="651509">
                <a:moveTo>
                  <a:pt x="93073" y="651400"/>
                </a:moveTo>
                <a:lnTo>
                  <a:pt x="0" y="651400"/>
                </a:lnTo>
                <a:lnTo>
                  <a:pt x="0" y="0"/>
                </a:lnTo>
                <a:lnTo>
                  <a:pt x="93073" y="0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4162644" y="716729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62" y="93061"/>
                </a:moveTo>
                <a:lnTo>
                  <a:pt x="0" y="93061"/>
                </a:lnTo>
                <a:lnTo>
                  <a:pt x="0" y="0"/>
                </a:lnTo>
                <a:lnTo>
                  <a:pt x="93062" y="0"/>
                </a:lnTo>
                <a:lnTo>
                  <a:pt x="93062" y="93061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093257" y="716729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50" y="93061"/>
                </a:moveTo>
                <a:lnTo>
                  <a:pt x="0" y="93061"/>
                </a:lnTo>
                <a:lnTo>
                  <a:pt x="0" y="0"/>
                </a:lnTo>
                <a:lnTo>
                  <a:pt x="93050" y="0"/>
                </a:lnTo>
                <a:lnTo>
                  <a:pt x="93050" y="93061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4255705" y="707422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61" y="93062"/>
                </a:moveTo>
                <a:lnTo>
                  <a:pt x="0" y="93062"/>
                </a:lnTo>
                <a:lnTo>
                  <a:pt x="0" y="0"/>
                </a:lnTo>
                <a:lnTo>
                  <a:pt x="93061" y="0"/>
                </a:lnTo>
                <a:lnTo>
                  <a:pt x="93061" y="93062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4348766" y="6981189"/>
            <a:ext cx="744855" cy="186690"/>
          </a:xfrm>
          <a:custGeom>
            <a:avLst/>
            <a:gdLst/>
            <a:ahLst/>
            <a:cxnLst/>
            <a:rect l="l" t="t" r="r" b="b"/>
            <a:pathLst>
              <a:path w="744855" h="186690">
                <a:moveTo>
                  <a:pt x="651408" y="0"/>
                </a:moveTo>
                <a:lnTo>
                  <a:pt x="0" y="0"/>
                </a:lnTo>
                <a:lnTo>
                  <a:pt x="0" y="93040"/>
                </a:lnTo>
                <a:lnTo>
                  <a:pt x="651408" y="93040"/>
                </a:lnTo>
                <a:lnTo>
                  <a:pt x="651408" y="0"/>
                </a:lnTo>
                <a:close/>
              </a:path>
              <a:path w="744855" h="186690">
                <a:moveTo>
                  <a:pt x="744486" y="93040"/>
                </a:moveTo>
                <a:lnTo>
                  <a:pt x="651408" y="93040"/>
                </a:lnTo>
                <a:lnTo>
                  <a:pt x="651408" y="186105"/>
                </a:lnTo>
                <a:lnTo>
                  <a:pt x="744486" y="186105"/>
                </a:lnTo>
                <a:lnTo>
                  <a:pt x="744486" y="93040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4348766" y="7632585"/>
            <a:ext cx="651510" cy="279400"/>
          </a:xfrm>
          <a:custGeom>
            <a:avLst/>
            <a:gdLst/>
            <a:ahLst/>
            <a:cxnLst/>
            <a:rect l="l" t="t" r="r" b="b"/>
            <a:pathLst>
              <a:path w="651509" h="279400">
                <a:moveTo>
                  <a:pt x="93052" y="0"/>
                </a:moveTo>
                <a:lnTo>
                  <a:pt x="0" y="0"/>
                </a:lnTo>
                <a:lnTo>
                  <a:pt x="0" y="93052"/>
                </a:lnTo>
                <a:lnTo>
                  <a:pt x="93052" y="93052"/>
                </a:lnTo>
                <a:lnTo>
                  <a:pt x="93052" y="0"/>
                </a:lnTo>
                <a:close/>
              </a:path>
              <a:path w="651509" h="279400">
                <a:moveTo>
                  <a:pt x="186118" y="93052"/>
                </a:moveTo>
                <a:lnTo>
                  <a:pt x="93052" y="93052"/>
                </a:lnTo>
                <a:lnTo>
                  <a:pt x="93052" y="186080"/>
                </a:lnTo>
                <a:lnTo>
                  <a:pt x="186118" y="186080"/>
                </a:lnTo>
                <a:lnTo>
                  <a:pt x="186118" y="93052"/>
                </a:lnTo>
                <a:close/>
              </a:path>
              <a:path w="651509" h="279400">
                <a:moveTo>
                  <a:pt x="465289" y="186080"/>
                </a:moveTo>
                <a:lnTo>
                  <a:pt x="186118" y="186080"/>
                </a:lnTo>
                <a:lnTo>
                  <a:pt x="186118" y="279171"/>
                </a:lnTo>
                <a:lnTo>
                  <a:pt x="465289" y="279171"/>
                </a:lnTo>
                <a:lnTo>
                  <a:pt x="465289" y="186080"/>
                </a:lnTo>
                <a:close/>
              </a:path>
              <a:path w="651509" h="279400">
                <a:moveTo>
                  <a:pt x="558330" y="93052"/>
                </a:moveTo>
                <a:lnTo>
                  <a:pt x="465289" y="93052"/>
                </a:lnTo>
                <a:lnTo>
                  <a:pt x="465289" y="186080"/>
                </a:lnTo>
                <a:lnTo>
                  <a:pt x="558330" y="186080"/>
                </a:lnTo>
                <a:lnTo>
                  <a:pt x="558330" y="93052"/>
                </a:lnTo>
                <a:close/>
              </a:path>
              <a:path w="651509" h="279400">
                <a:moveTo>
                  <a:pt x="651408" y="0"/>
                </a:moveTo>
                <a:lnTo>
                  <a:pt x="558330" y="0"/>
                </a:lnTo>
                <a:lnTo>
                  <a:pt x="558330" y="93052"/>
                </a:lnTo>
                <a:lnTo>
                  <a:pt x="651408" y="93052"/>
                </a:lnTo>
                <a:lnTo>
                  <a:pt x="651408" y="0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4441828" y="744646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61" y="93061"/>
                </a:moveTo>
                <a:lnTo>
                  <a:pt x="0" y="93061"/>
                </a:lnTo>
                <a:lnTo>
                  <a:pt x="0" y="0"/>
                </a:lnTo>
                <a:lnTo>
                  <a:pt x="93061" y="0"/>
                </a:lnTo>
                <a:lnTo>
                  <a:pt x="93061" y="93061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4814060" y="7446461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93046" y="93061"/>
                </a:moveTo>
                <a:lnTo>
                  <a:pt x="0" y="93061"/>
                </a:lnTo>
                <a:lnTo>
                  <a:pt x="0" y="0"/>
                </a:lnTo>
                <a:lnTo>
                  <a:pt x="93046" y="0"/>
                </a:lnTo>
                <a:lnTo>
                  <a:pt x="93046" y="93061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6709" y="2746773"/>
            <a:ext cx="9194581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F0E0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rgbClr val="0F0E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F0E0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90796" y="2191870"/>
            <a:ext cx="7152640" cy="5838825"/>
          </a:xfrm>
          <a:custGeom>
            <a:avLst/>
            <a:gdLst/>
            <a:ahLst/>
            <a:cxnLst/>
            <a:rect l="l" t="t" r="r" b="b"/>
            <a:pathLst>
              <a:path w="7152640" h="5838825">
                <a:moveTo>
                  <a:pt x="7097106" y="5838619"/>
                </a:moveTo>
                <a:lnTo>
                  <a:pt x="55938" y="5838619"/>
                </a:lnTo>
                <a:lnTo>
                  <a:pt x="34266" y="5834194"/>
                </a:lnTo>
                <a:lnTo>
                  <a:pt x="16474" y="5822163"/>
                </a:lnTo>
                <a:lnTo>
                  <a:pt x="4430" y="5804392"/>
                </a:lnTo>
                <a:lnTo>
                  <a:pt x="0" y="5782746"/>
                </a:lnTo>
                <a:lnTo>
                  <a:pt x="0" y="55872"/>
                </a:lnTo>
                <a:lnTo>
                  <a:pt x="4430" y="34226"/>
                </a:lnTo>
                <a:lnTo>
                  <a:pt x="16474" y="16455"/>
                </a:lnTo>
                <a:lnTo>
                  <a:pt x="34266" y="4424"/>
                </a:lnTo>
                <a:lnTo>
                  <a:pt x="55938" y="0"/>
                </a:lnTo>
                <a:lnTo>
                  <a:pt x="7096339" y="0"/>
                </a:lnTo>
                <a:lnTo>
                  <a:pt x="7118010" y="4424"/>
                </a:lnTo>
                <a:lnTo>
                  <a:pt x="7135802" y="16455"/>
                </a:lnTo>
                <a:lnTo>
                  <a:pt x="7147847" y="34226"/>
                </a:lnTo>
                <a:lnTo>
                  <a:pt x="7152277" y="55872"/>
                </a:lnTo>
                <a:lnTo>
                  <a:pt x="7152277" y="5781980"/>
                </a:lnTo>
                <a:lnTo>
                  <a:pt x="7148290" y="5804069"/>
                </a:lnTo>
                <a:lnTo>
                  <a:pt x="7136473" y="5822067"/>
                </a:lnTo>
                <a:lnTo>
                  <a:pt x="7118765" y="5834182"/>
                </a:lnTo>
                <a:lnTo>
                  <a:pt x="7097106" y="5838619"/>
                </a:lnTo>
                <a:close/>
              </a:path>
            </a:pathLst>
          </a:custGeom>
          <a:solidFill>
            <a:srgbClr val="B8A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1639" y="2172736"/>
            <a:ext cx="7191375" cy="5876925"/>
          </a:xfrm>
          <a:custGeom>
            <a:avLst/>
            <a:gdLst/>
            <a:ahLst/>
            <a:cxnLst/>
            <a:rect l="l" t="t" r="r" b="b"/>
            <a:pathLst>
              <a:path w="7191375" h="5876925">
                <a:moveTo>
                  <a:pt x="7116263" y="5876887"/>
                </a:moveTo>
                <a:lnTo>
                  <a:pt x="75095" y="5876887"/>
                </a:lnTo>
                <a:lnTo>
                  <a:pt x="45904" y="5870980"/>
                </a:lnTo>
                <a:lnTo>
                  <a:pt x="22030" y="5854883"/>
                </a:lnTo>
                <a:lnTo>
                  <a:pt x="5914" y="5831036"/>
                </a:lnTo>
                <a:lnTo>
                  <a:pt x="0" y="5801880"/>
                </a:lnTo>
                <a:lnTo>
                  <a:pt x="0" y="75007"/>
                </a:lnTo>
                <a:lnTo>
                  <a:pt x="5914" y="45851"/>
                </a:lnTo>
                <a:lnTo>
                  <a:pt x="22030" y="22004"/>
                </a:lnTo>
                <a:lnTo>
                  <a:pt x="45904" y="5907"/>
                </a:lnTo>
                <a:lnTo>
                  <a:pt x="75095" y="0"/>
                </a:lnTo>
                <a:lnTo>
                  <a:pt x="7116263" y="0"/>
                </a:lnTo>
                <a:lnTo>
                  <a:pt x="7145453" y="5907"/>
                </a:lnTo>
                <a:lnTo>
                  <a:pt x="7169327" y="22004"/>
                </a:lnTo>
                <a:lnTo>
                  <a:pt x="7178767" y="35972"/>
                </a:lnTo>
                <a:lnTo>
                  <a:pt x="75095" y="35972"/>
                </a:lnTo>
                <a:lnTo>
                  <a:pt x="59937" y="39058"/>
                </a:lnTo>
                <a:lnTo>
                  <a:pt x="47509" y="47453"/>
                </a:lnTo>
                <a:lnTo>
                  <a:pt x="39104" y="59867"/>
                </a:lnTo>
                <a:lnTo>
                  <a:pt x="36014" y="75007"/>
                </a:lnTo>
                <a:lnTo>
                  <a:pt x="36014" y="5801880"/>
                </a:lnTo>
                <a:lnTo>
                  <a:pt x="39104" y="5817020"/>
                </a:lnTo>
                <a:lnTo>
                  <a:pt x="47509" y="5829434"/>
                </a:lnTo>
                <a:lnTo>
                  <a:pt x="59937" y="5837829"/>
                </a:lnTo>
                <a:lnTo>
                  <a:pt x="75095" y="5840915"/>
                </a:lnTo>
                <a:lnTo>
                  <a:pt x="7178767" y="5840915"/>
                </a:lnTo>
                <a:lnTo>
                  <a:pt x="7169327" y="5854883"/>
                </a:lnTo>
                <a:lnTo>
                  <a:pt x="7145453" y="5870980"/>
                </a:lnTo>
                <a:lnTo>
                  <a:pt x="7116263" y="5876887"/>
                </a:lnTo>
                <a:close/>
              </a:path>
              <a:path w="7191375" h="5876925">
                <a:moveTo>
                  <a:pt x="7178767" y="5840915"/>
                </a:moveTo>
                <a:lnTo>
                  <a:pt x="7116263" y="5840915"/>
                </a:lnTo>
                <a:lnTo>
                  <a:pt x="7131421" y="5837829"/>
                </a:lnTo>
                <a:lnTo>
                  <a:pt x="7143849" y="5829434"/>
                </a:lnTo>
                <a:lnTo>
                  <a:pt x="7152254" y="5817020"/>
                </a:lnTo>
                <a:lnTo>
                  <a:pt x="7155343" y="5801880"/>
                </a:lnTo>
                <a:lnTo>
                  <a:pt x="7155343" y="75007"/>
                </a:lnTo>
                <a:lnTo>
                  <a:pt x="7152254" y="59867"/>
                </a:lnTo>
                <a:lnTo>
                  <a:pt x="7143849" y="47453"/>
                </a:lnTo>
                <a:lnTo>
                  <a:pt x="7131421" y="39058"/>
                </a:lnTo>
                <a:lnTo>
                  <a:pt x="7116263" y="35972"/>
                </a:lnTo>
                <a:lnTo>
                  <a:pt x="7178767" y="35972"/>
                </a:lnTo>
                <a:lnTo>
                  <a:pt x="7185443" y="45851"/>
                </a:lnTo>
                <a:lnTo>
                  <a:pt x="7191358" y="75007"/>
                </a:lnTo>
                <a:lnTo>
                  <a:pt x="7191358" y="5801880"/>
                </a:lnTo>
                <a:lnTo>
                  <a:pt x="7185443" y="5831036"/>
                </a:lnTo>
                <a:lnTo>
                  <a:pt x="7178767" y="5840915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33605" y="1895334"/>
            <a:ext cx="7200265" cy="5895975"/>
          </a:xfrm>
          <a:custGeom>
            <a:avLst/>
            <a:gdLst/>
            <a:ahLst/>
            <a:cxnLst/>
            <a:rect l="l" t="t" r="r" b="b"/>
            <a:pathLst>
              <a:path w="7200265" h="5895975">
                <a:moveTo>
                  <a:pt x="7144760" y="5895798"/>
                </a:moveTo>
                <a:lnTo>
                  <a:pt x="55890" y="5895798"/>
                </a:lnTo>
                <a:lnTo>
                  <a:pt x="34237" y="5891373"/>
                </a:lnTo>
                <a:lnTo>
                  <a:pt x="16460" y="5879342"/>
                </a:lnTo>
                <a:lnTo>
                  <a:pt x="4426" y="5861570"/>
                </a:lnTo>
                <a:lnTo>
                  <a:pt x="0" y="5839923"/>
                </a:lnTo>
                <a:lnTo>
                  <a:pt x="0" y="55875"/>
                </a:lnTo>
                <a:lnTo>
                  <a:pt x="4426" y="34228"/>
                </a:lnTo>
                <a:lnTo>
                  <a:pt x="16460" y="16456"/>
                </a:lnTo>
                <a:lnTo>
                  <a:pt x="34237" y="4425"/>
                </a:lnTo>
                <a:lnTo>
                  <a:pt x="55890" y="0"/>
                </a:lnTo>
                <a:lnTo>
                  <a:pt x="7143994" y="0"/>
                </a:lnTo>
                <a:lnTo>
                  <a:pt x="7165647" y="4425"/>
                </a:lnTo>
                <a:lnTo>
                  <a:pt x="7183424" y="16456"/>
                </a:lnTo>
                <a:lnTo>
                  <a:pt x="7195458" y="34228"/>
                </a:lnTo>
                <a:lnTo>
                  <a:pt x="7199884" y="55875"/>
                </a:lnTo>
                <a:lnTo>
                  <a:pt x="7199884" y="5839158"/>
                </a:lnTo>
                <a:lnTo>
                  <a:pt x="7195901" y="5861247"/>
                </a:lnTo>
                <a:lnTo>
                  <a:pt x="7184094" y="5879246"/>
                </a:lnTo>
                <a:lnTo>
                  <a:pt x="7166400" y="5891361"/>
                </a:lnTo>
                <a:lnTo>
                  <a:pt x="7144760" y="5895798"/>
                </a:lnTo>
                <a:close/>
              </a:path>
            </a:pathLst>
          </a:custGeom>
          <a:solidFill>
            <a:srgbClr val="FD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14464" y="1876199"/>
            <a:ext cx="7239000" cy="5934075"/>
          </a:xfrm>
          <a:custGeom>
            <a:avLst/>
            <a:gdLst/>
            <a:ahLst/>
            <a:cxnLst/>
            <a:rect l="l" t="t" r="r" b="b"/>
            <a:pathLst>
              <a:path w="7239000" h="5934075">
                <a:moveTo>
                  <a:pt x="7163900" y="5934069"/>
                </a:moveTo>
                <a:lnTo>
                  <a:pt x="75030" y="5934069"/>
                </a:lnTo>
                <a:lnTo>
                  <a:pt x="45865" y="5928161"/>
                </a:lnTo>
                <a:lnTo>
                  <a:pt x="22011" y="5912063"/>
                </a:lnTo>
                <a:lnTo>
                  <a:pt x="5909" y="5888216"/>
                </a:lnTo>
                <a:lnTo>
                  <a:pt x="0" y="5859058"/>
                </a:lnTo>
                <a:lnTo>
                  <a:pt x="0" y="75010"/>
                </a:lnTo>
                <a:lnTo>
                  <a:pt x="5909" y="45853"/>
                </a:lnTo>
                <a:lnTo>
                  <a:pt x="22011" y="22005"/>
                </a:lnTo>
                <a:lnTo>
                  <a:pt x="45865" y="5908"/>
                </a:lnTo>
                <a:lnTo>
                  <a:pt x="75030" y="0"/>
                </a:lnTo>
                <a:lnTo>
                  <a:pt x="7163900" y="0"/>
                </a:lnTo>
                <a:lnTo>
                  <a:pt x="7193065" y="5908"/>
                </a:lnTo>
                <a:lnTo>
                  <a:pt x="7216919" y="22005"/>
                </a:lnTo>
                <a:lnTo>
                  <a:pt x="7226351" y="35974"/>
                </a:lnTo>
                <a:lnTo>
                  <a:pt x="75030" y="35974"/>
                </a:lnTo>
                <a:lnTo>
                  <a:pt x="59885" y="39060"/>
                </a:lnTo>
                <a:lnTo>
                  <a:pt x="47468" y="47455"/>
                </a:lnTo>
                <a:lnTo>
                  <a:pt x="39070" y="59869"/>
                </a:lnTo>
                <a:lnTo>
                  <a:pt x="35984" y="75010"/>
                </a:lnTo>
                <a:lnTo>
                  <a:pt x="35984" y="5859058"/>
                </a:lnTo>
                <a:lnTo>
                  <a:pt x="39070" y="5874199"/>
                </a:lnTo>
                <a:lnTo>
                  <a:pt x="47468" y="5886613"/>
                </a:lnTo>
                <a:lnTo>
                  <a:pt x="59885" y="5895009"/>
                </a:lnTo>
                <a:lnTo>
                  <a:pt x="75030" y="5898094"/>
                </a:lnTo>
                <a:lnTo>
                  <a:pt x="7226351" y="5898094"/>
                </a:lnTo>
                <a:lnTo>
                  <a:pt x="7216919" y="5912063"/>
                </a:lnTo>
                <a:lnTo>
                  <a:pt x="7193065" y="5928161"/>
                </a:lnTo>
                <a:lnTo>
                  <a:pt x="7163900" y="5934069"/>
                </a:lnTo>
                <a:close/>
              </a:path>
              <a:path w="7239000" h="5934075">
                <a:moveTo>
                  <a:pt x="7226351" y="5898094"/>
                </a:moveTo>
                <a:lnTo>
                  <a:pt x="7163900" y="5898094"/>
                </a:lnTo>
                <a:lnTo>
                  <a:pt x="7179045" y="5895009"/>
                </a:lnTo>
                <a:lnTo>
                  <a:pt x="7191462" y="5886613"/>
                </a:lnTo>
                <a:lnTo>
                  <a:pt x="7199860" y="5874199"/>
                </a:lnTo>
                <a:lnTo>
                  <a:pt x="7202947" y="5859058"/>
                </a:lnTo>
                <a:lnTo>
                  <a:pt x="7202947" y="75010"/>
                </a:lnTo>
                <a:lnTo>
                  <a:pt x="7199860" y="59869"/>
                </a:lnTo>
                <a:lnTo>
                  <a:pt x="7191462" y="47455"/>
                </a:lnTo>
                <a:lnTo>
                  <a:pt x="7179045" y="39060"/>
                </a:lnTo>
                <a:lnTo>
                  <a:pt x="7163900" y="35974"/>
                </a:lnTo>
                <a:lnTo>
                  <a:pt x="7226351" y="35974"/>
                </a:lnTo>
                <a:lnTo>
                  <a:pt x="7233021" y="45853"/>
                </a:lnTo>
                <a:lnTo>
                  <a:pt x="7238931" y="75010"/>
                </a:lnTo>
                <a:lnTo>
                  <a:pt x="7238931" y="5859058"/>
                </a:lnTo>
                <a:lnTo>
                  <a:pt x="7233021" y="5888216"/>
                </a:lnTo>
                <a:lnTo>
                  <a:pt x="7226351" y="5898094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452244" y="1351013"/>
            <a:ext cx="7798434" cy="7884795"/>
          </a:xfrm>
          <a:custGeom>
            <a:avLst/>
            <a:gdLst/>
            <a:ahLst/>
            <a:cxnLst/>
            <a:rect l="l" t="t" r="r" b="b"/>
            <a:pathLst>
              <a:path w="7798434" h="7884795">
                <a:moveTo>
                  <a:pt x="7740239" y="7884594"/>
                </a:moveTo>
                <a:lnTo>
                  <a:pt x="58653" y="7884594"/>
                </a:lnTo>
                <a:lnTo>
                  <a:pt x="35930" y="7879952"/>
                </a:lnTo>
                <a:lnTo>
                  <a:pt x="17274" y="7867330"/>
                </a:lnTo>
                <a:lnTo>
                  <a:pt x="4645" y="7848687"/>
                </a:lnTo>
                <a:lnTo>
                  <a:pt x="0" y="7825978"/>
                </a:lnTo>
                <a:lnTo>
                  <a:pt x="0" y="58615"/>
                </a:lnTo>
                <a:lnTo>
                  <a:pt x="4645" y="35907"/>
                </a:lnTo>
                <a:lnTo>
                  <a:pt x="17274" y="17263"/>
                </a:lnTo>
                <a:lnTo>
                  <a:pt x="35930" y="4642"/>
                </a:lnTo>
                <a:lnTo>
                  <a:pt x="58653" y="0"/>
                </a:lnTo>
                <a:lnTo>
                  <a:pt x="7739435" y="0"/>
                </a:lnTo>
                <a:lnTo>
                  <a:pt x="7762158" y="4642"/>
                </a:lnTo>
                <a:lnTo>
                  <a:pt x="7780814" y="17263"/>
                </a:lnTo>
                <a:lnTo>
                  <a:pt x="7793443" y="35907"/>
                </a:lnTo>
                <a:lnTo>
                  <a:pt x="7798088" y="58615"/>
                </a:lnTo>
                <a:lnTo>
                  <a:pt x="7798088" y="7825175"/>
                </a:lnTo>
                <a:lnTo>
                  <a:pt x="7793908" y="7848348"/>
                </a:lnTo>
                <a:lnTo>
                  <a:pt x="7781517" y="7867230"/>
                </a:lnTo>
                <a:lnTo>
                  <a:pt x="7762949" y="7879939"/>
                </a:lnTo>
                <a:lnTo>
                  <a:pt x="7740239" y="7884594"/>
                </a:lnTo>
                <a:close/>
              </a:path>
            </a:pathLst>
          </a:custGeom>
          <a:solidFill>
            <a:srgbClr val="EB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432157" y="1330939"/>
            <a:ext cx="7839075" cy="7924800"/>
          </a:xfrm>
          <a:custGeom>
            <a:avLst/>
            <a:gdLst/>
            <a:ahLst/>
            <a:cxnLst/>
            <a:rect l="l" t="t" r="r" b="b"/>
            <a:pathLst>
              <a:path w="7839075" h="7924800">
                <a:moveTo>
                  <a:pt x="7760325" y="7924741"/>
                </a:moveTo>
                <a:lnTo>
                  <a:pt x="78740" y="7924741"/>
                </a:lnTo>
                <a:lnTo>
                  <a:pt x="48132" y="7918544"/>
                </a:lnTo>
                <a:lnTo>
                  <a:pt x="23099" y="7901656"/>
                </a:lnTo>
                <a:lnTo>
                  <a:pt x="6201" y="7876639"/>
                </a:lnTo>
                <a:lnTo>
                  <a:pt x="0" y="7846052"/>
                </a:lnTo>
                <a:lnTo>
                  <a:pt x="0" y="78689"/>
                </a:lnTo>
                <a:lnTo>
                  <a:pt x="6201" y="48102"/>
                </a:lnTo>
                <a:lnTo>
                  <a:pt x="23099" y="23084"/>
                </a:lnTo>
                <a:lnTo>
                  <a:pt x="48132" y="6197"/>
                </a:lnTo>
                <a:lnTo>
                  <a:pt x="78740" y="0"/>
                </a:lnTo>
                <a:lnTo>
                  <a:pt x="7760325" y="0"/>
                </a:lnTo>
                <a:lnTo>
                  <a:pt x="7790933" y="6197"/>
                </a:lnTo>
                <a:lnTo>
                  <a:pt x="7815966" y="23084"/>
                </a:lnTo>
                <a:lnTo>
                  <a:pt x="7825864" y="37738"/>
                </a:lnTo>
                <a:lnTo>
                  <a:pt x="78740" y="37738"/>
                </a:lnTo>
                <a:lnTo>
                  <a:pt x="62846" y="40975"/>
                </a:lnTo>
                <a:lnTo>
                  <a:pt x="49815" y="49783"/>
                </a:lnTo>
                <a:lnTo>
                  <a:pt x="41002" y="62806"/>
                </a:lnTo>
                <a:lnTo>
                  <a:pt x="37763" y="78689"/>
                </a:lnTo>
                <a:lnTo>
                  <a:pt x="37763" y="7846052"/>
                </a:lnTo>
                <a:lnTo>
                  <a:pt x="41002" y="7861935"/>
                </a:lnTo>
                <a:lnTo>
                  <a:pt x="49815" y="7874958"/>
                </a:lnTo>
                <a:lnTo>
                  <a:pt x="62846" y="7883766"/>
                </a:lnTo>
                <a:lnTo>
                  <a:pt x="78740" y="7887002"/>
                </a:lnTo>
                <a:lnTo>
                  <a:pt x="7825864" y="7887002"/>
                </a:lnTo>
                <a:lnTo>
                  <a:pt x="7815966" y="7901656"/>
                </a:lnTo>
                <a:lnTo>
                  <a:pt x="7790933" y="7918544"/>
                </a:lnTo>
                <a:lnTo>
                  <a:pt x="7760325" y="7924741"/>
                </a:lnTo>
                <a:close/>
              </a:path>
              <a:path w="7839075" h="7924800">
                <a:moveTo>
                  <a:pt x="7825864" y="7887002"/>
                </a:moveTo>
                <a:lnTo>
                  <a:pt x="7760325" y="7887002"/>
                </a:lnTo>
                <a:lnTo>
                  <a:pt x="7776219" y="7883766"/>
                </a:lnTo>
                <a:lnTo>
                  <a:pt x="7789250" y="7874958"/>
                </a:lnTo>
                <a:lnTo>
                  <a:pt x="7798063" y="7861935"/>
                </a:lnTo>
                <a:lnTo>
                  <a:pt x="7801302" y="7846052"/>
                </a:lnTo>
                <a:lnTo>
                  <a:pt x="7801302" y="78689"/>
                </a:lnTo>
                <a:lnTo>
                  <a:pt x="7798063" y="62806"/>
                </a:lnTo>
                <a:lnTo>
                  <a:pt x="7789250" y="49783"/>
                </a:lnTo>
                <a:lnTo>
                  <a:pt x="7776219" y="40975"/>
                </a:lnTo>
                <a:lnTo>
                  <a:pt x="7760325" y="37738"/>
                </a:lnTo>
                <a:lnTo>
                  <a:pt x="7825864" y="37738"/>
                </a:lnTo>
                <a:lnTo>
                  <a:pt x="7832864" y="48102"/>
                </a:lnTo>
                <a:lnTo>
                  <a:pt x="7839066" y="78689"/>
                </a:lnTo>
                <a:lnTo>
                  <a:pt x="7839066" y="7846052"/>
                </a:lnTo>
                <a:lnTo>
                  <a:pt x="7832864" y="7876639"/>
                </a:lnTo>
                <a:lnTo>
                  <a:pt x="7825864" y="788700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64090" y="978300"/>
            <a:ext cx="7836534" cy="7970520"/>
          </a:xfrm>
          <a:custGeom>
            <a:avLst/>
            <a:gdLst/>
            <a:ahLst/>
            <a:cxnLst/>
            <a:rect l="l" t="t" r="r" b="b"/>
            <a:pathLst>
              <a:path w="7836534" h="7970520">
                <a:moveTo>
                  <a:pt x="7778328" y="7970285"/>
                </a:moveTo>
                <a:lnTo>
                  <a:pt x="58664" y="7970285"/>
                </a:lnTo>
                <a:lnTo>
                  <a:pt x="35937" y="7965643"/>
                </a:lnTo>
                <a:lnTo>
                  <a:pt x="17277" y="7953021"/>
                </a:lnTo>
                <a:lnTo>
                  <a:pt x="4645" y="7934378"/>
                </a:lnTo>
                <a:lnTo>
                  <a:pt x="0" y="7911670"/>
                </a:lnTo>
                <a:lnTo>
                  <a:pt x="0" y="58614"/>
                </a:lnTo>
                <a:lnTo>
                  <a:pt x="4645" y="35906"/>
                </a:lnTo>
                <a:lnTo>
                  <a:pt x="17277" y="17263"/>
                </a:lnTo>
                <a:lnTo>
                  <a:pt x="35937" y="4642"/>
                </a:lnTo>
                <a:lnTo>
                  <a:pt x="58664" y="0"/>
                </a:lnTo>
                <a:lnTo>
                  <a:pt x="7777524" y="0"/>
                </a:lnTo>
                <a:lnTo>
                  <a:pt x="7800252" y="4642"/>
                </a:lnTo>
                <a:lnTo>
                  <a:pt x="7818911" y="17263"/>
                </a:lnTo>
                <a:lnTo>
                  <a:pt x="7831543" y="35906"/>
                </a:lnTo>
                <a:lnTo>
                  <a:pt x="7836189" y="58614"/>
                </a:lnTo>
                <a:lnTo>
                  <a:pt x="7836189" y="7910867"/>
                </a:lnTo>
                <a:lnTo>
                  <a:pt x="7832007" y="7934039"/>
                </a:lnTo>
                <a:lnTo>
                  <a:pt x="7819614" y="7952921"/>
                </a:lnTo>
                <a:lnTo>
                  <a:pt x="7801043" y="7965630"/>
                </a:lnTo>
                <a:lnTo>
                  <a:pt x="7778328" y="7970285"/>
                </a:lnTo>
                <a:close/>
              </a:path>
            </a:pathLst>
          </a:custGeom>
          <a:solidFill>
            <a:srgbClr val="FD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144000" y="958226"/>
            <a:ext cx="7877175" cy="8010525"/>
          </a:xfrm>
          <a:custGeom>
            <a:avLst/>
            <a:gdLst/>
            <a:ahLst/>
            <a:cxnLst/>
            <a:rect l="l" t="t" r="r" b="b"/>
            <a:pathLst>
              <a:path w="7877175" h="8010525">
                <a:moveTo>
                  <a:pt x="7798418" y="8010432"/>
                </a:moveTo>
                <a:lnTo>
                  <a:pt x="78755" y="8010432"/>
                </a:lnTo>
                <a:lnTo>
                  <a:pt x="48142" y="8004234"/>
                </a:lnTo>
                <a:lnTo>
                  <a:pt x="23104" y="7987347"/>
                </a:lnTo>
                <a:lnTo>
                  <a:pt x="6202" y="7962331"/>
                </a:lnTo>
                <a:lnTo>
                  <a:pt x="0" y="7931744"/>
                </a:lnTo>
                <a:lnTo>
                  <a:pt x="0" y="78688"/>
                </a:lnTo>
                <a:lnTo>
                  <a:pt x="6202" y="48101"/>
                </a:lnTo>
                <a:lnTo>
                  <a:pt x="23104" y="23084"/>
                </a:lnTo>
                <a:lnTo>
                  <a:pt x="48142" y="6197"/>
                </a:lnTo>
                <a:lnTo>
                  <a:pt x="78755" y="0"/>
                </a:lnTo>
                <a:lnTo>
                  <a:pt x="7798418" y="0"/>
                </a:lnTo>
                <a:lnTo>
                  <a:pt x="7829031" y="6197"/>
                </a:lnTo>
                <a:lnTo>
                  <a:pt x="7854069" y="23084"/>
                </a:lnTo>
                <a:lnTo>
                  <a:pt x="7863969" y="37738"/>
                </a:lnTo>
                <a:lnTo>
                  <a:pt x="78755" y="37738"/>
                </a:lnTo>
                <a:lnTo>
                  <a:pt x="62858" y="40975"/>
                </a:lnTo>
                <a:lnTo>
                  <a:pt x="49824" y="49782"/>
                </a:lnTo>
                <a:lnTo>
                  <a:pt x="41009" y="62805"/>
                </a:lnTo>
                <a:lnTo>
                  <a:pt x="37770" y="78688"/>
                </a:lnTo>
                <a:lnTo>
                  <a:pt x="37770" y="7931744"/>
                </a:lnTo>
                <a:lnTo>
                  <a:pt x="41009" y="7947626"/>
                </a:lnTo>
                <a:lnTo>
                  <a:pt x="49824" y="7960646"/>
                </a:lnTo>
                <a:lnTo>
                  <a:pt x="62858" y="7969450"/>
                </a:lnTo>
                <a:lnTo>
                  <a:pt x="78755" y="7972686"/>
                </a:lnTo>
                <a:lnTo>
                  <a:pt x="7863975" y="7972686"/>
                </a:lnTo>
                <a:lnTo>
                  <a:pt x="7854069" y="7987347"/>
                </a:lnTo>
                <a:lnTo>
                  <a:pt x="7829031" y="8004234"/>
                </a:lnTo>
                <a:lnTo>
                  <a:pt x="7798418" y="8010432"/>
                </a:lnTo>
                <a:close/>
              </a:path>
              <a:path w="7877175" h="8010525">
                <a:moveTo>
                  <a:pt x="7863975" y="7972686"/>
                </a:moveTo>
                <a:lnTo>
                  <a:pt x="7798418" y="7972686"/>
                </a:lnTo>
                <a:lnTo>
                  <a:pt x="7814315" y="7969450"/>
                </a:lnTo>
                <a:lnTo>
                  <a:pt x="7827349" y="7960646"/>
                </a:lnTo>
                <a:lnTo>
                  <a:pt x="7836164" y="7947626"/>
                </a:lnTo>
                <a:lnTo>
                  <a:pt x="7839403" y="7931744"/>
                </a:lnTo>
                <a:lnTo>
                  <a:pt x="7839403" y="78688"/>
                </a:lnTo>
                <a:lnTo>
                  <a:pt x="7836164" y="62805"/>
                </a:lnTo>
                <a:lnTo>
                  <a:pt x="7827349" y="49782"/>
                </a:lnTo>
                <a:lnTo>
                  <a:pt x="7814315" y="40975"/>
                </a:lnTo>
                <a:lnTo>
                  <a:pt x="7798418" y="37738"/>
                </a:lnTo>
                <a:lnTo>
                  <a:pt x="7863969" y="37738"/>
                </a:lnTo>
                <a:lnTo>
                  <a:pt x="7870970" y="48101"/>
                </a:lnTo>
                <a:lnTo>
                  <a:pt x="7877173" y="78688"/>
                </a:lnTo>
                <a:lnTo>
                  <a:pt x="7877173" y="7931744"/>
                </a:lnTo>
                <a:lnTo>
                  <a:pt x="7870970" y="7962331"/>
                </a:lnTo>
                <a:lnTo>
                  <a:pt x="7863975" y="7972686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33469" y="2727392"/>
            <a:ext cx="7201534" cy="0"/>
          </a:xfrm>
          <a:custGeom>
            <a:avLst/>
            <a:gdLst/>
            <a:ahLst/>
            <a:cxnLst/>
            <a:rect l="l" t="t" r="r" b="b"/>
            <a:pathLst>
              <a:path w="7201534">
                <a:moveTo>
                  <a:pt x="0" y="0"/>
                </a:moveTo>
                <a:lnTo>
                  <a:pt x="7200976" y="0"/>
                </a:lnTo>
              </a:path>
            </a:pathLst>
          </a:custGeom>
          <a:ln w="38100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149403" y="2144148"/>
            <a:ext cx="238374" cy="238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60521" y="2144148"/>
            <a:ext cx="238374" cy="238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71639" y="2144148"/>
            <a:ext cx="238374" cy="238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rgbClr val="0F0E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76607" y="2268725"/>
            <a:ext cx="6786244" cy="6393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F0E0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9565" y="1048799"/>
            <a:ext cx="8989060" cy="8551545"/>
          </a:xfrm>
          <a:custGeom>
            <a:avLst/>
            <a:gdLst/>
            <a:ahLst/>
            <a:cxnLst/>
            <a:rect l="l" t="t" r="r" b="b"/>
            <a:pathLst>
              <a:path w="8989060" h="8551545">
                <a:moveTo>
                  <a:pt x="8930913" y="8551310"/>
                </a:moveTo>
                <a:lnTo>
                  <a:pt x="58644" y="8551310"/>
                </a:lnTo>
                <a:lnTo>
                  <a:pt x="35924" y="8546667"/>
                </a:lnTo>
                <a:lnTo>
                  <a:pt x="17272" y="8534045"/>
                </a:lnTo>
                <a:lnTo>
                  <a:pt x="4644" y="8515400"/>
                </a:lnTo>
                <a:lnTo>
                  <a:pt x="0" y="8492690"/>
                </a:lnTo>
                <a:lnTo>
                  <a:pt x="0" y="58619"/>
                </a:lnTo>
                <a:lnTo>
                  <a:pt x="4644" y="35909"/>
                </a:lnTo>
                <a:lnTo>
                  <a:pt x="17272" y="17264"/>
                </a:lnTo>
                <a:lnTo>
                  <a:pt x="35924" y="4642"/>
                </a:lnTo>
                <a:lnTo>
                  <a:pt x="58644" y="0"/>
                </a:lnTo>
                <a:lnTo>
                  <a:pt x="8930109" y="0"/>
                </a:lnTo>
                <a:lnTo>
                  <a:pt x="8952829" y="4642"/>
                </a:lnTo>
                <a:lnTo>
                  <a:pt x="8971482" y="17264"/>
                </a:lnTo>
                <a:lnTo>
                  <a:pt x="8984109" y="35909"/>
                </a:lnTo>
                <a:lnTo>
                  <a:pt x="8988754" y="58619"/>
                </a:lnTo>
                <a:lnTo>
                  <a:pt x="8988754" y="8491887"/>
                </a:lnTo>
                <a:lnTo>
                  <a:pt x="8984574" y="8515061"/>
                </a:lnTo>
                <a:lnTo>
                  <a:pt x="8972185" y="8533945"/>
                </a:lnTo>
                <a:lnTo>
                  <a:pt x="8953620" y="8546655"/>
                </a:lnTo>
                <a:lnTo>
                  <a:pt x="8930913" y="8551310"/>
                </a:lnTo>
                <a:close/>
              </a:path>
            </a:pathLst>
          </a:custGeom>
          <a:solidFill>
            <a:srgbClr val="ED9D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9482" y="1028724"/>
            <a:ext cx="9030335" cy="8591550"/>
          </a:xfrm>
          <a:custGeom>
            <a:avLst/>
            <a:gdLst/>
            <a:ahLst/>
            <a:cxnLst/>
            <a:rect l="l" t="t" r="r" b="b"/>
            <a:pathLst>
              <a:path w="9030335" h="8591550">
                <a:moveTo>
                  <a:pt x="8950996" y="8591460"/>
                </a:moveTo>
                <a:lnTo>
                  <a:pt x="78728" y="8591460"/>
                </a:lnTo>
                <a:lnTo>
                  <a:pt x="48125" y="8585262"/>
                </a:lnTo>
                <a:lnTo>
                  <a:pt x="23096" y="8568374"/>
                </a:lnTo>
                <a:lnTo>
                  <a:pt x="6200" y="8543355"/>
                </a:lnTo>
                <a:lnTo>
                  <a:pt x="0" y="8512765"/>
                </a:lnTo>
                <a:lnTo>
                  <a:pt x="0" y="78694"/>
                </a:lnTo>
                <a:lnTo>
                  <a:pt x="6200" y="48105"/>
                </a:lnTo>
                <a:lnTo>
                  <a:pt x="23096" y="23086"/>
                </a:lnTo>
                <a:lnTo>
                  <a:pt x="48125" y="6198"/>
                </a:lnTo>
                <a:lnTo>
                  <a:pt x="78728" y="0"/>
                </a:lnTo>
                <a:lnTo>
                  <a:pt x="8950996" y="0"/>
                </a:lnTo>
                <a:lnTo>
                  <a:pt x="8981599" y="6198"/>
                </a:lnTo>
                <a:lnTo>
                  <a:pt x="9006628" y="23086"/>
                </a:lnTo>
                <a:lnTo>
                  <a:pt x="9016525" y="37741"/>
                </a:lnTo>
                <a:lnTo>
                  <a:pt x="78728" y="37741"/>
                </a:lnTo>
                <a:lnTo>
                  <a:pt x="62836" y="40978"/>
                </a:lnTo>
                <a:lnTo>
                  <a:pt x="49807" y="49786"/>
                </a:lnTo>
                <a:lnTo>
                  <a:pt x="40995" y="62810"/>
                </a:lnTo>
                <a:lnTo>
                  <a:pt x="37757" y="78694"/>
                </a:lnTo>
                <a:lnTo>
                  <a:pt x="37757" y="8512765"/>
                </a:lnTo>
                <a:lnTo>
                  <a:pt x="40995" y="8528650"/>
                </a:lnTo>
                <a:lnTo>
                  <a:pt x="49807" y="8541674"/>
                </a:lnTo>
                <a:lnTo>
                  <a:pt x="62836" y="8550482"/>
                </a:lnTo>
                <a:lnTo>
                  <a:pt x="78728" y="8553719"/>
                </a:lnTo>
                <a:lnTo>
                  <a:pt x="9016525" y="8553719"/>
                </a:lnTo>
                <a:lnTo>
                  <a:pt x="9006628" y="8568374"/>
                </a:lnTo>
                <a:lnTo>
                  <a:pt x="8981599" y="8585262"/>
                </a:lnTo>
                <a:lnTo>
                  <a:pt x="8950996" y="8591460"/>
                </a:lnTo>
                <a:close/>
              </a:path>
              <a:path w="9030335" h="8591550">
                <a:moveTo>
                  <a:pt x="9016525" y="8553719"/>
                </a:moveTo>
                <a:lnTo>
                  <a:pt x="8950996" y="8553719"/>
                </a:lnTo>
                <a:lnTo>
                  <a:pt x="8966888" y="8550482"/>
                </a:lnTo>
                <a:lnTo>
                  <a:pt x="8979917" y="8541674"/>
                </a:lnTo>
                <a:lnTo>
                  <a:pt x="8988729" y="8528650"/>
                </a:lnTo>
                <a:lnTo>
                  <a:pt x="8991967" y="8512765"/>
                </a:lnTo>
                <a:lnTo>
                  <a:pt x="8991967" y="78694"/>
                </a:lnTo>
                <a:lnTo>
                  <a:pt x="8988729" y="62810"/>
                </a:lnTo>
                <a:lnTo>
                  <a:pt x="8979917" y="49786"/>
                </a:lnTo>
                <a:lnTo>
                  <a:pt x="8966888" y="40978"/>
                </a:lnTo>
                <a:lnTo>
                  <a:pt x="8950996" y="37741"/>
                </a:lnTo>
                <a:lnTo>
                  <a:pt x="9016525" y="37741"/>
                </a:lnTo>
                <a:lnTo>
                  <a:pt x="9023524" y="48105"/>
                </a:lnTo>
                <a:lnTo>
                  <a:pt x="9029725" y="78694"/>
                </a:lnTo>
                <a:lnTo>
                  <a:pt x="9029725" y="8512765"/>
                </a:lnTo>
                <a:lnTo>
                  <a:pt x="9023524" y="8543355"/>
                </a:lnTo>
                <a:lnTo>
                  <a:pt x="9016525" y="855371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1408" y="721367"/>
            <a:ext cx="9017635" cy="8608695"/>
          </a:xfrm>
          <a:custGeom>
            <a:avLst/>
            <a:gdLst/>
            <a:ahLst/>
            <a:cxnLst/>
            <a:rect l="l" t="t" r="r" b="b"/>
            <a:pathLst>
              <a:path w="9017635" h="8608695">
                <a:moveTo>
                  <a:pt x="8959441" y="8608489"/>
                </a:moveTo>
                <a:lnTo>
                  <a:pt x="58645" y="8608489"/>
                </a:lnTo>
                <a:lnTo>
                  <a:pt x="35925" y="8603844"/>
                </a:lnTo>
                <a:lnTo>
                  <a:pt x="17272" y="8591212"/>
                </a:lnTo>
                <a:lnTo>
                  <a:pt x="4644" y="8572554"/>
                </a:lnTo>
                <a:lnTo>
                  <a:pt x="0" y="8549827"/>
                </a:lnTo>
                <a:lnTo>
                  <a:pt x="0" y="58662"/>
                </a:lnTo>
                <a:lnTo>
                  <a:pt x="4644" y="35935"/>
                </a:lnTo>
                <a:lnTo>
                  <a:pt x="17272" y="17277"/>
                </a:lnTo>
                <a:lnTo>
                  <a:pt x="35925" y="4645"/>
                </a:lnTo>
                <a:lnTo>
                  <a:pt x="58645" y="0"/>
                </a:lnTo>
                <a:lnTo>
                  <a:pt x="8958637" y="0"/>
                </a:lnTo>
                <a:lnTo>
                  <a:pt x="8981357" y="4645"/>
                </a:lnTo>
                <a:lnTo>
                  <a:pt x="9000010" y="17277"/>
                </a:lnTo>
                <a:lnTo>
                  <a:pt x="9012638" y="35935"/>
                </a:lnTo>
                <a:lnTo>
                  <a:pt x="9017283" y="58662"/>
                </a:lnTo>
                <a:lnTo>
                  <a:pt x="9017283" y="8549024"/>
                </a:lnTo>
                <a:lnTo>
                  <a:pt x="9013103" y="8572215"/>
                </a:lnTo>
                <a:lnTo>
                  <a:pt x="9000713" y="8591112"/>
                </a:lnTo>
                <a:lnTo>
                  <a:pt x="8982148" y="8603831"/>
                </a:lnTo>
                <a:lnTo>
                  <a:pt x="8959441" y="8608489"/>
                </a:lnTo>
                <a:close/>
              </a:path>
            </a:pathLst>
          </a:custGeom>
          <a:solidFill>
            <a:srgbClr val="FD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41324" y="701277"/>
            <a:ext cx="9058275" cy="8648700"/>
          </a:xfrm>
          <a:custGeom>
            <a:avLst/>
            <a:gdLst/>
            <a:ahLst/>
            <a:cxnLst/>
            <a:rect l="l" t="t" r="r" b="b"/>
            <a:pathLst>
              <a:path w="9058275" h="8648700">
                <a:moveTo>
                  <a:pt x="8979525" y="8648669"/>
                </a:moveTo>
                <a:lnTo>
                  <a:pt x="78729" y="8648669"/>
                </a:lnTo>
                <a:lnTo>
                  <a:pt x="48126" y="8642466"/>
                </a:lnTo>
                <a:lnTo>
                  <a:pt x="23096" y="8625566"/>
                </a:lnTo>
                <a:lnTo>
                  <a:pt x="6200" y="8600529"/>
                </a:lnTo>
                <a:lnTo>
                  <a:pt x="0" y="8569917"/>
                </a:lnTo>
                <a:lnTo>
                  <a:pt x="0" y="78752"/>
                </a:lnTo>
                <a:lnTo>
                  <a:pt x="6200" y="48140"/>
                </a:lnTo>
                <a:lnTo>
                  <a:pt x="23096" y="23103"/>
                </a:lnTo>
                <a:lnTo>
                  <a:pt x="48126" y="6202"/>
                </a:lnTo>
                <a:lnTo>
                  <a:pt x="78729" y="0"/>
                </a:lnTo>
                <a:lnTo>
                  <a:pt x="8979525" y="0"/>
                </a:lnTo>
                <a:lnTo>
                  <a:pt x="9010128" y="6202"/>
                </a:lnTo>
                <a:lnTo>
                  <a:pt x="9035158" y="23103"/>
                </a:lnTo>
                <a:lnTo>
                  <a:pt x="9045055" y="37768"/>
                </a:lnTo>
                <a:lnTo>
                  <a:pt x="78729" y="37768"/>
                </a:lnTo>
                <a:lnTo>
                  <a:pt x="62838" y="41008"/>
                </a:lnTo>
                <a:lnTo>
                  <a:pt x="49808" y="49822"/>
                </a:lnTo>
                <a:lnTo>
                  <a:pt x="40996" y="62856"/>
                </a:lnTo>
                <a:lnTo>
                  <a:pt x="37758" y="78752"/>
                </a:lnTo>
                <a:lnTo>
                  <a:pt x="37758" y="8569917"/>
                </a:lnTo>
                <a:lnTo>
                  <a:pt x="40996" y="8585813"/>
                </a:lnTo>
                <a:lnTo>
                  <a:pt x="49808" y="8598846"/>
                </a:lnTo>
                <a:lnTo>
                  <a:pt x="62838" y="8607661"/>
                </a:lnTo>
                <a:lnTo>
                  <a:pt x="78729" y="8610900"/>
                </a:lnTo>
                <a:lnTo>
                  <a:pt x="9045055" y="8610900"/>
                </a:lnTo>
                <a:lnTo>
                  <a:pt x="9035158" y="8625566"/>
                </a:lnTo>
                <a:lnTo>
                  <a:pt x="9010128" y="8642466"/>
                </a:lnTo>
                <a:lnTo>
                  <a:pt x="8979525" y="8648669"/>
                </a:lnTo>
                <a:close/>
              </a:path>
              <a:path w="9058275" h="8648700">
                <a:moveTo>
                  <a:pt x="9045055" y="8610900"/>
                </a:moveTo>
                <a:lnTo>
                  <a:pt x="8979525" y="8610900"/>
                </a:lnTo>
                <a:lnTo>
                  <a:pt x="8995416" y="8607661"/>
                </a:lnTo>
                <a:lnTo>
                  <a:pt x="9008446" y="8598846"/>
                </a:lnTo>
                <a:lnTo>
                  <a:pt x="9017258" y="8585813"/>
                </a:lnTo>
                <a:lnTo>
                  <a:pt x="9020496" y="8569917"/>
                </a:lnTo>
                <a:lnTo>
                  <a:pt x="9020496" y="78752"/>
                </a:lnTo>
                <a:lnTo>
                  <a:pt x="9017258" y="62856"/>
                </a:lnTo>
                <a:lnTo>
                  <a:pt x="9008446" y="49822"/>
                </a:lnTo>
                <a:lnTo>
                  <a:pt x="8995416" y="41008"/>
                </a:lnTo>
                <a:lnTo>
                  <a:pt x="8979525" y="37768"/>
                </a:lnTo>
                <a:lnTo>
                  <a:pt x="9045055" y="37768"/>
                </a:lnTo>
                <a:lnTo>
                  <a:pt x="9052054" y="48140"/>
                </a:lnTo>
                <a:lnTo>
                  <a:pt x="9058255" y="78752"/>
                </a:lnTo>
                <a:lnTo>
                  <a:pt x="9058255" y="8569917"/>
                </a:lnTo>
                <a:lnTo>
                  <a:pt x="9052054" y="8600529"/>
                </a:lnTo>
                <a:lnTo>
                  <a:pt x="9045055" y="861090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371" y="1667316"/>
            <a:ext cx="9020810" cy="0"/>
          </a:xfrm>
          <a:custGeom>
            <a:avLst/>
            <a:gdLst/>
            <a:ahLst/>
            <a:cxnLst/>
            <a:rect l="l" t="t" r="r" b="b"/>
            <a:pathLst>
              <a:path w="9020810">
                <a:moveTo>
                  <a:pt x="0" y="0"/>
                </a:moveTo>
                <a:lnTo>
                  <a:pt x="9020234" y="0"/>
                </a:lnTo>
              </a:path>
            </a:pathLst>
          </a:custGeom>
          <a:ln w="38100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082671" y="1028699"/>
            <a:ext cx="238374" cy="238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93788" y="1028699"/>
            <a:ext cx="238374" cy="238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04906" y="1028699"/>
            <a:ext cx="238374" cy="238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rgbClr val="0F0E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7391" y="341039"/>
            <a:ext cx="15893217" cy="227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0" i="0">
                <a:solidFill>
                  <a:srgbClr val="0F0E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795" y="3156824"/>
            <a:ext cx="7734934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F0E0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3.png" /><Relationship Id="rId7" Type="http://schemas.openxmlformats.org/officeDocument/2006/relationships/image" Target="../media/image10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image" Target="../media/image3.png" /><Relationship Id="rId7" Type="http://schemas.openxmlformats.org/officeDocument/2006/relationships/image" Target="../media/image1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12.png" /><Relationship Id="rId9" Type="http://schemas.openxmlformats.org/officeDocument/2006/relationships/image" Target="../media/image15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20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894" y="-24245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1225499" y="2391054"/>
            <a:ext cx="6057900" cy="3343275"/>
            <a:chOff x="10598231" y="5917630"/>
            <a:chExt cx="6057900" cy="3343275"/>
          </a:xfrm>
        </p:grpSpPr>
        <p:sp>
          <p:nvSpPr>
            <p:cNvPr id="7" name="object 7"/>
            <p:cNvSpPr/>
            <p:nvPr/>
          </p:nvSpPr>
          <p:spPr>
            <a:xfrm>
              <a:off x="10617365" y="5936792"/>
              <a:ext cx="6019165" cy="3305175"/>
            </a:xfrm>
            <a:custGeom>
              <a:avLst/>
              <a:gdLst/>
              <a:ahLst/>
              <a:cxnLst/>
              <a:rect l="l" t="t" r="r" b="b"/>
              <a:pathLst>
                <a:path w="6019165" h="3305175">
                  <a:moveTo>
                    <a:pt x="5963747" y="3304948"/>
                  </a:moveTo>
                  <a:lnTo>
                    <a:pt x="55871" y="3304948"/>
                  </a:lnTo>
                  <a:lnTo>
                    <a:pt x="34226" y="3300516"/>
                  </a:lnTo>
                  <a:lnTo>
                    <a:pt x="16455" y="3288469"/>
                  </a:lnTo>
                  <a:lnTo>
                    <a:pt x="4424" y="3270672"/>
                  </a:lnTo>
                  <a:lnTo>
                    <a:pt x="0" y="3248995"/>
                  </a:lnTo>
                  <a:lnTo>
                    <a:pt x="0" y="55952"/>
                  </a:lnTo>
                  <a:lnTo>
                    <a:pt x="4424" y="34275"/>
                  </a:lnTo>
                  <a:lnTo>
                    <a:pt x="16455" y="16479"/>
                  </a:lnTo>
                  <a:lnTo>
                    <a:pt x="34226" y="4431"/>
                  </a:lnTo>
                  <a:lnTo>
                    <a:pt x="55871" y="0"/>
                  </a:lnTo>
                  <a:lnTo>
                    <a:pt x="5962982" y="0"/>
                  </a:lnTo>
                  <a:lnTo>
                    <a:pt x="5984628" y="4431"/>
                  </a:lnTo>
                  <a:lnTo>
                    <a:pt x="6002398" y="16479"/>
                  </a:lnTo>
                  <a:lnTo>
                    <a:pt x="6014429" y="34275"/>
                  </a:lnTo>
                  <a:lnTo>
                    <a:pt x="6018854" y="55952"/>
                  </a:lnTo>
                  <a:lnTo>
                    <a:pt x="6018854" y="3248229"/>
                  </a:lnTo>
                  <a:lnTo>
                    <a:pt x="6014872" y="3270349"/>
                  </a:lnTo>
                  <a:lnTo>
                    <a:pt x="6003068" y="3288373"/>
                  </a:lnTo>
                  <a:lnTo>
                    <a:pt x="5985381" y="3300505"/>
                  </a:lnTo>
                  <a:lnTo>
                    <a:pt x="5963747" y="3304948"/>
                  </a:lnTo>
                  <a:close/>
                </a:path>
              </a:pathLst>
            </a:custGeom>
            <a:solidFill>
              <a:srgbClr val="B8A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8231" y="5917630"/>
              <a:ext cx="6057900" cy="3343275"/>
            </a:xfrm>
            <a:custGeom>
              <a:avLst/>
              <a:gdLst/>
              <a:ahLst/>
              <a:cxnLst/>
              <a:rect l="l" t="t" r="r" b="b"/>
              <a:pathLst>
                <a:path w="6057900" h="3343275">
                  <a:moveTo>
                    <a:pt x="5982882" y="3343271"/>
                  </a:moveTo>
                  <a:lnTo>
                    <a:pt x="75006" y="3343271"/>
                  </a:lnTo>
                  <a:lnTo>
                    <a:pt x="45850" y="3337355"/>
                  </a:lnTo>
                  <a:lnTo>
                    <a:pt x="22004" y="3321235"/>
                  </a:lnTo>
                  <a:lnTo>
                    <a:pt x="5907" y="3297355"/>
                  </a:lnTo>
                  <a:lnTo>
                    <a:pt x="0" y="3268157"/>
                  </a:lnTo>
                  <a:lnTo>
                    <a:pt x="0" y="75114"/>
                  </a:lnTo>
                  <a:lnTo>
                    <a:pt x="5907" y="45916"/>
                  </a:lnTo>
                  <a:lnTo>
                    <a:pt x="22004" y="22036"/>
                  </a:lnTo>
                  <a:lnTo>
                    <a:pt x="45850" y="5916"/>
                  </a:lnTo>
                  <a:lnTo>
                    <a:pt x="75006" y="0"/>
                  </a:lnTo>
                  <a:lnTo>
                    <a:pt x="5982882" y="0"/>
                  </a:lnTo>
                  <a:lnTo>
                    <a:pt x="6012037" y="5916"/>
                  </a:lnTo>
                  <a:lnTo>
                    <a:pt x="6035883" y="22036"/>
                  </a:lnTo>
                  <a:lnTo>
                    <a:pt x="6045312" y="36024"/>
                  </a:lnTo>
                  <a:lnTo>
                    <a:pt x="75006" y="36024"/>
                  </a:lnTo>
                  <a:lnTo>
                    <a:pt x="59866" y="39113"/>
                  </a:lnTo>
                  <a:lnTo>
                    <a:pt x="47452" y="47521"/>
                  </a:lnTo>
                  <a:lnTo>
                    <a:pt x="39057" y="59952"/>
                  </a:lnTo>
                  <a:lnTo>
                    <a:pt x="35972" y="75114"/>
                  </a:lnTo>
                  <a:lnTo>
                    <a:pt x="35972" y="3268157"/>
                  </a:lnTo>
                  <a:lnTo>
                    <a:pt x="39057" y="3283319"/>
                  </a:lnTo>
                  <a:lnTo>
                    <a:pt x="47452" y="3295750"/>
                  </a:lnTo>
                  <a:lnTo>
                    <a:pt x="59866" y="3304157"/>
                  </a:lnTo>
                  <a:lnTo>
                    <a:pt x="75006" y="3307247"/>
                  </a:lnTo>
                  <a:lnTo>
                    <a:pt x="6045312" y="3307247"/>
                  </a:lnTo>
                  <a:lnTo>
                    <a:pt x="6035883" y="3321235"/>
                  </a:lnTo>
                  <a:lnTo>
                    <a:pt x="6012037" y="3337355"/>
                  </a:lnTo>
                  <a:lnTo>
                    <a:pt x="5982882" y="3343271"/>
                  </a:lnTo>
                  <a:close/>
                </a:path>
                <a:path w="6057900" h="3343275">
                  <a:moveTo>
                    <a:pt x="6045312" y="3307247"/>
                  </a:moveTo>
                  <a:lnTo>
                    <a:pt x="5982882" y="3307247"/>
                  </a:lnTo>
                  <a:lnTo>
                    <a:pt x="5998022" y="3304157"/>
                  </a:lnTo>
                  <a:lnTo>
                    <a:pt x="6010435" y="3295750"/>
                  </a:lnTo>
                  <a:lnTo>
                    <a:pt x="6018830" y="3283319"/>
                  </a:lnTo>
                  <a:lnTo>
                    <a:pt x="6021915" y="3268157"/>
                  </a:lnTo>
                  <a:lnTo>
                    <a:pt x="6021915" y="75114"/>
                  </a:lnTo>
                  <a:lnTo>
                    <a:pt x="6018830" y="59952"/>
                  </a:lnTo>
                  <a:lnTo>
                    <a:pt x="6010435" y="47521"/>
                  </a:lnTo>
                  <a:lnTo>
                    <a:pt x="5998022" y="39113"/>
                  </a:lnTo>
                  <a:lnTo>
                    <a:pt x="5982882" y="36024"/>
                  </a:lnTo>
                  <a:lnTo>
                    <a:pt x="6045312" y="36024"/>
                  </a:lnTo>
                  <a:lnTo>
                    <a:pt x="6051980" y="45916"/>
                  </a:lnTo>
                  <a:lnTo>
                    <a:pt x="6057888" y="75114"/>
                  </a:lnTo>
                  <a:lnTo>
                    <a:pt x="6057888" y="3268157"/>
                  </a:lnTo>
                  <a:lnTo>
                    <a:pt x="6051980" y="3297355"/>
                  </a:lnTo>
                  <a:lnTo>
                    <a:pt x="6045312" y="3307247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968278" y="2094545"/>
            <a:ext cx="6057900" cy="3400425"/>
            <a:chOff x="10341010" y="5621121"/>
            <a:chExt cx="6057900" cy="3400425"/>
          </a:xfrm>
        </p:grpSpPr>
        <p:sp>
          <p:nvSpPr>
            <p:cNvPr id="13" name="object 13"/>
            <p:cNvSpPr/>
            <p:nvPr/>
          </p:nvSpPr>
          <p:spPr>
            <a:xfrm>
              <a:off x="10360144" y="5640284"/>
              <a:ext cx="6019165" cy="3362325"/>
            </a:xfrm>
            <a:custGeom>
              <a:avLst/>
              <a:gdLst/>
              <a:ahLst/>
              <a:cxnLst/>
              <a:rect l="l" t="t" r="r" b="b"/>
              <a:pathLst>
                <a:path w="6019165" h="3362325">
                  <a:moveTo>
                    <a:pt x="5963747" y="3362051"/>
                  </a:moveTo>
                  <a:lnTo>
                    <a:pt x="55871" y="3362051"/>
                  </a:lnTo>
                  <a:lnTo>
                    <a:pt x="34226" y="3357619"/>
                  </a:lnTo>
                  <a:lnTo>
                    <a:pt x="16455" y="3345570"/>
                  </a:lnTo>
                  <a:lnTo>
                    <a:pt x="4424" y="3327773"/>
                  </a:lnTo>
                  <a:lnTo>
                    <a:pt x="0" y="3306094"/>
                  </a:lnTo>
                  <a:lnTo>
                    <a:pt x="0" y="55956"/>
                  </a:lnTo>
                  <a:lnTo>
                    <a:pt x="4424" y="34278"/>
                  </a:lnTo>
                  <a:lnTo>
                    <a:pt x="16455" y="16480"/>
                  </a:lnTo>
                  <a:lnTo>
                    <a:pt x="34226" y="4431"/>
                  </a:lnTo>
                  <a:lnTo>
                    <a:pt x="55871" y="0"/>
                  </a:lnTo>
                  <a:lnTo>
                    <a:pt x="5962982" y="0"/>
                  </a:lnTo>
                  <a:lnTo>
                    <a:pt x="5984628" y="4431"/>
                  </a:lnTo>
                  <a:lnTo>
                    <a:pt x="6002398" y="16480"/>
                  </a:lnTo>
                  <a:lnTo>
                    <a:pt x="6014429" y="34278"/>
                  </a:lnTo>
                  <a:lnTo>
                    <a:pt x="6018854" y="55956"/>
                  </a:lnTo>
                  <a:lnTo>
                    <a:pt x="6018854" y="3305328"/>
                  </a:lnTo>
                  <a:lnTo>
                    <a:pt x="6014872" y="3327449"/>
                  </a:lnTo>
                  <a:lnTo>
                    <a:pt x="6003068" y="3345475"/>
                  </a:lnTo>
                  <a:lnTo>
                    <a:pt x="5985381" y="3357607"/>
                  </a:lnTo>
                  <a:lnTo>
                    <a:pt x="5963747" y="3362051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41010" y="5621121"/>
              <a:ext cx="6057900" cy="3400425"/>
            </a:xfrm>
            <a:custGeom>
              <a:avLst/>
              <a:gdLst/>
              <a:ahLst/>
              <a:cxnLst/>
              <a:rect l="l" t="t" r="r" b="b"/>
              <a:pathLst>
                <a:path w="6057900" h="3400425">
                  <a:moveTo>
                    <a:pt x="5982882" y="3400377"/>
                  </a:moveTo>
                  <a:lnTo>
                    <a:pt x="75006" y="3400377"/>
                  </a:lnTo>
                  <a:lnTo>
                    <a:pt x="45850" y="3394461"/>
                  </a:lnTo>
                  <a:lnTo>
                    <a:pt x="22004" y="3378340"/>
                  </a:lnTo>
                  <a:lnTo>
                    <a:pt x="5907" y="3354457"/>
                  </a:lnTo>
                  <a:lnTo>
                    <a:pt x="0" y="3325257"/>
                  </a:lnTo>
                  <a:lnTo>
                    <a:pt x="0" y="75119"/>
                  </a:lnTo>
                  <a:lnTo>
                    <a:pt x="5907" y="45919"/>
                  </a:lnTo>
                  <a:lnTo>
                    <a:pt x="22004" y="22037"/>
                  </a:lnTo>
                  <a:lnTo>
                    <a:pt x="45850" y="5916"/>
                  </a:lnTo>
                  <a:lnTo>
                    <a:pt x="75006" y="0"/>
                  </a:lnTo>
                  <a:lnTo>
                    <a:pt x="5982882" y="0"/>
                  </a:lnTo>
                  <a:lnTo>
                    <a:pt x="6012037" y="5916"/>
                  </a:lnTo>
                  <a:lnTo>
                    <a:pt x="6035883" y="22037"/>
                  </a:lnTo>
                  <a:lnTo>
                    <a:pt x="6045312" y="36026"/>
                  </a:lnTo>
                  <a:lnTo>
                    <a:pt x="75006" y="36026"/>
                  </a:lnTo>
                  <a:lnTo>
                    <a:pt x="59866" y="39116"/>
                  </a:lnTo>
                  <a:lnTo>
                    <a:pt x="47452" y="47524"/>
                  </a:lnTo>
                  <a:lnTo>
                    <a:pt x="39057" y="59956"/>
                  </a:lnTo>
                  <a:lnTo>
                    <a:pt x="35972" y="75119"/>
                  </a:lnTo>
                  <a:lnTo>
                    <a:pt x="35972" y="3325257"/>
                  </a:lnTo>
                  <a:lnTo>
                    <a:pt x="39057" y="3340420"/>
                  </a:lnTo>
                  <a:lnTo>
                    <a:pt x="47452" y="3352852"/>
                  </a:lnTo>
                  <a:lnTo>
                    <a:pt x="59866" y="3361260"/>
                  </a:lnTo>
                  <a:lnTo>
                    <a:pt x="75006" y="3364350"/>
                  </a:lnTo>
                  <a:lnTo>
                    <a:pt x="6045312" y="3364350"/>
                  </a:lnTo>
                  <a:lnTo>
                    <a:pt x="6035883" y="3378340"/>
                  </a:lnTo>
                  <a:lnTo>
                    <a:pt x="6012037" y="3394461"/>
                  </a:lnTo>
                  <a:lnTo>
                    <a:pt x="5982882" y="3400377"/>
                  </a:lnTo>
                  <a:close/>
                </a:path>
                <a:path w="6057900" h="3400425">
                  <a:moveTo>
                    <a:pt x="6045312" y="3364350"/>
                  </a:moveTo>
                  <a:lnTo>
                    <a:pt x="5982882" y="3364350"/>
                  </a:lnTo>
                  <a:lnTo>
                    <a:pt x="5998022" y="3361260"/>
                  </a:lnTo>
                  <a:lnTo>
                    <a:pt x="6010435" y="3352852"/>
                  </a:lnTo>
                  <a:lnTo>
                    <a:pt x="6018830" y="3340420"/>
                  </a:lnTo>
                  <a:lnTo>
                    <a:pt x="6021915" y="3325257"/>
                  </a:lnTo>
                  <a:lnTo>
                    <a:pt x="6021915" y="75119"/>
                  </a:lnTo>
                  <a:lnTo>
                    <a:pt x="6018830" y="59956"/>
                  </a:lnTo>
                  <a:lnTo>
                    <a:pt x="6010435" y="47524"/>
                  </a:lnTo>
                  <a:lnTo>
                    <a:pt x="5998022" y="39116"/>
                  </a:lnTo>
                  <a:lnTo>
                    <a:pt x="5982882" y="36026"/>
                  </a:lnTo>
                  <a:lnTo>
                    <a:pt x="6045312" y="36026"/>
                  </a:lnTo>
                  <a:lnTo>
                    <a:pt x="6051980" y="45919"/>
                  </a:lnTo>
                  <a:lnTo>
                    <a:pt x="6057888" y="75119"/>
                  </a:lnTo>
                  <a:lnTo>
                    <a:pt x="6057888" y="3325257"/>
                  </a:lnTo>
                  <a:lnTo>
                    <a:pt x="6051980" y="3354457"/>
                  </a:lnTo>
                  <a:lnTo>
                    <a:pt x="6045312" y="336435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13465" y="701308"/>
            <a:ext cx="8127365" cy="8919210"/>
            <a:chOff x="1313465" y="701308"/>
            <a:chExt cx="8127365" cy="8919210"/>
          </a:xfrm>
        </p:grpSpPr>
        <p:sp>
          <p:nvSpPr>
            <p:cNvPr id="16" name="object 16"/>
            <p:cNvSpPr/>
            <p:nvPr/>
          </p:nvSpPr>
          <p:spPr>
            <a:xfrm>
              <a:off x="1621716" y="1048829"/>
              <a:ext cx="7798434" cy="8551545"/>
            </a:xfrm>
            <a:custGeom>
              <a:avLst/>
              <a:gdLst/>
              <a:ahLst/>
              <a:cxnLst/>
              <a:rect l="l" t="t" r="r" b="b"/>
              <a:pathLst>
                <a:path w="7798434" h="8551545">
                  <a:moveTo>
                    <a:pt x="7740239" y="8551277"/>
                  </a:moveTo>
                  <a:lnTo>
                    <a:pt x="58653" y="8551277"/>
                  </a:lnTo>
                  <a:lnTo>
                    <a:pt x="35930" y="8546635"/>
                  </a:lnTo>
                  <a:lnTo>
                    <a:pt x="17274" y="8534013"/>
                  </a:lnTo>
                  <a:lnTo>
                    <a:pt x="4645" y="8515368"/>
                  </a:lnTo>
                  <a:lnTo>
                    <a:pt x="0" y="8492658"/>
                  </a:lnTo>
                  <a:lnTo>
                    <a:pt x="0" y="58619"/>
                  </a:lnTo>
                  <a:lnTo>
                    <a:pt x="4645" y="35909"/>
                  </a:lnTo>
                  <a:lnTo>
                    <a:pt x="17274" y="17264"/>
                  </a:lnTo>
                  <a:lnTo>
                    <a:pt x="35930" y="4642"/>
                  </a:lnTo>
                  <a:lnTo>
                    <a:pt x="58653" y="0"/>
                  </a:lnTo>
                  <a:lnTo>
                    <a:pt x="7739435" y="0"/>
                  </a:lnTo>
                  <a:lnTo>
                    <a:pt x="7762158" y="4642"/>
                  </a:lnTo>
                  <a:lnTo>
                    <a:pt x="7780814" y="17264"/>
                  </a:lnTo>
                  <a:lnTo>
                    <a:pt x="7793443" y="35909"/>
                  </a:lnTo>
                  <a:lnTo>
                    <a:pt x="7798088" y="58619"/>
                  </a:lnTo>
                  <a:lnTo>
                    <a:pt x="7798088" y="8491855"/>
                  </a:lnTo>
                  <a:lnTo>
                    <a:pt x="7793908" y="8515029"/>
                  </a:lnTo>
                  <a:lnTo>
                    <a:pt x="7781517" y="8533912"/>
                  </a:lnTo>
                  <a:lnTo>
                    <a:pt x="7762949" y="8546622"/>
                  </a:lnTo>
                  <a:lnTo>
                    <a:pt x="7740239" y="8551277"/>
                  </a:lnTo>
                  <a:close/>
                </a:path>
              </a:pathLst>
            </a:custGeom>
            <a:solidFill>
              <a:srgbClr val="EBA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1629" y="1028754"/>
              <a:ext cx="7839075" cy="8591550"/>
            </a:xfrm>
            <a:custGeom>
              <a:avLst/>
              <a:gdLst/>
              <a:ahLst/>
              <a:cxnLst/>
              <a:rect l="l" t="t" r="r" b="b"/>
              <a:pathLst>
                <a:path w="7839075" h="8591550">
                  <a:moveTo>
                    <a:pt x="7760325" y="8591428"/>
                  </a:moveTo>
                  <a:lnTo>
                    <a:pt x="78740" y="8591428"/>
                  </a:lnTo>
                  <a:lnTo>
                    <a:pt x="48132" y="8585230"/>
                  </a:lnTo>
                  <a:lnTo>
                    <a:pt x="23099" y="8568341"/>
                  </a:lnTo>
                  <a:lnTo>
                    <a:pt x="6201" y="8543323"/>
                  </a:lnTo>
                  <a:lnTo>
                    <a:pt x="0" y="8512733"/>
                  </a:lnTo>
                  <a:lnTo>
                    <a:pt x="0" y="78694"/>
                  </a:lnTo>
                  <a:lnTo>
                    <a:pt x="6201" y="48105"/>
                  </a:lnTo>
                  <a:lnTo>
                    <a:pt x="23099" y="23086"/>
                  </a:lnTo>
                  <a:lnTo>
                    <a:pt x="48132" y="6198"/>
                  </a:lnTo>
                  <a:lnTo>
                    <a:pt x="78740" y="0"/>
                  </a:lnTo>
                  <a:lnTo>
                    <a:pt x="7760325" y="0"/>
                  </a:lnTo>
                  <a:lnTo>
                    <a:pt x="7790933" y="6198"/>
                  </a:lnTo>
                  <a:lnTo>
                    <a:pt x="7815966" y="23086"/>
                  </a:lnTo>
                  <a:lnTo>
                    <a:pt x="7825864" y="37741"/>
                  </a:lnTo>
                  <a:lnTo>
                    <a:pt x="78740" y="37741"/>
                  </a:lnTo>
                  <a:lnTo>
                    <a:pt x="62846" y="40978"/>
                  </a:lnTo>
                  <a:lnTo>
                    <a:pt x="49815" y="49786"/>
                  </a:lnTo>
                  <a:lnTo>
                    <a:pt x="41002" y="62810"/>
                  </a:lnTo>
                  <a:lnTo>
                    <a:pt x="37763" y="78694"/>
                  </a:lnTo>
                  <a:lnTo>
                    <a:pt x="37763" y="8512733"/>
                  </a:lnTo>
                  <a:lnTo>
                    <a:pt x="41002" y="8528618"/>
                  </a:lnTo>
                  <a:lnTo>
                    <a:pt x="49815" y="8541641"/>
                  </a:lnTo>
                  <a:lnTo>
                    <a:pt x="62846" y="8550449"/>
                  </a:lnTo>
                  <a:lnTo>
                    <a:pt x="78740" y="8553686"/>
                  </a:lnTo>
                  <a:lnTo>
                    <a:pt x="7825864" y="8553686"/>
                  </a:lnTo>
                  <a:lnTo>
                    <a:pt x="7815966" y="8568341"/>
                  </a:lnTo>
                  <a:lnTo>
                    <a:pt x="7790933" y="8585230"/>
                  </a:lnTo>
                  <a:lnTo>
                    <a:pt x="7760325" y="8591428"/>
                  </a:lnTo>
                  <a:close/>
                </a:path>
                <a:path w="7839075" h="8591550">
                  <a:moveTo>
                    <a:pt x="7825864" y="8553686"/>
                  </a:moveTo>
                  <a:lnTo>
                    <a:pt x="7760325" y="8553686"/>
                  </a:lnTo>
                  <a:lnTo>
                    <a:pt x="7776219" y="8550449"/>
                  </a:lnTo>
                  <a:lnTo>
                    <a:pt x="7789250" y="8541641"/>
                  </a:lnTo>
                  <a:lnTo>
                    <a:pt x="7798063" y="8528618"/>
                  </a:lnTo>
                  <a:lnTo>
                    <a:pt x="7801302" y="8512733"/>
                  </a:lnTo>
                  <a:lnTo>
                    <a:pt x="7801302" y="78694"/>
                  </a:lnTo>
                  <a:lnTo>
                    <a:pt x="7798063" y="62810"/>
                  </a:lnTo>
                  <a:lnTo>
                    <a:pt x="7789250" y="49786"/>
                  </a:lnTo>
                  <a:lnTo>
                    <a:pt x="7776219" y="40978"/>
                  </a:lnTo>
                  <a:lnTo>
                    <a:pt x="7760325" y="37741"/>
                  </a:lnTo>
                  <a:lnTo>
                    <a:pt x="7825864" y="37741"/>
                  </a:lnTo>
                  <a:lnTo>
                    <a:pt x="7832864" y="48105"/>
                  </a:lnTo>
                  <a:lnTo>
                    <a:pt x="7839066" y="78694"/>
                  </a:lnTo>
                  <a:lnTo>
                    <a:pt x="7839066" y="8512733"/>
                  </a:lnTo>
                  <a:lnTo>
                    <a:pt x="7832864" y="8543323"/>
                  </a:lnTo>
                  <a:lnTo>
                    <a:pt x="7825864" y="855368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3556" y="721397"/>
              <a:ext cx="7836534" cy="8608695"/>
            </a:xfrm>
            <a:custGeom>
              <a:avLst/>
              <a:gdLst/>
              <a:ahLst/>
              <a:cxnLst/>
              <a:rect l="l" t="t" r="r" b="b"/>
              <a:pathLst>
                <a:path w="7836534" h="8608695">
                  <a:moveTo>
                    <a:pt x="7778328" y="8608425"/>
                  </a:moveTo>
                  <a:lnTo>
                    <a:pt x="58664" y="8608425"/>
                  </a:lnTo>
                  <a:lnTo>
                    <a:pt x="35937" y="8603779"/>
                  </a:lnTo>
                  <a:lnTo>
                    <a:pt x="17277" y="8591147"/>
                  </a:lnTo>
                  <a:lnTo>
                    <a:pt x="4645" y="8572489"/>
                  </a:lnTo>
                  <a:lnTo>
                    <a:pt x="0" y="8549763"/>
                  </a:lnTo>
                  <a:lnTo>
                    <a:pt x="0" y="58661"/>
                  </a:lnTo>
                  <a:lnTo>
                    <a:pt x="4645" y="35935"/>
                  </a:lnTo>
                  <a:lnTo>
                    <a:pt x="17277" y="17277"/>
                  </a:lnTo>
                  <a:lnTo>
                    <a:pt x="35937" y="4645"/>
                  </a:lnTo>
                  <a:lnTo>
                    <a:pt x="58664" y="0"/>
                  </a:lnTo>
                  <a:lnTo>
                    <a:pt x="7777524" y="0"/>
                  </a:lnTo>
                  <a:lnTo>
                    <a:pt x="7800252" y="4645"/>
                  </a:lnTo>
                  <a:lnTo>
                    <a:pt x="7818911" y="17277"/>
                  </a:lnTo>
                  <a:lnTo>
                    <a:pt x="7831543" y="35935"/>
                  </a:lnTo>
                  <a:lnTo>
                    <a:pt x="7836189" y="58661"/>
                  </a:lnTo>
                  <a:lnTo>
                    <a:pt x="7836189" y="8548959"/>
                  </a:lnTo>
                  <a:lnTo>
                    <a:pt x="7832007" y="8572150"/>
                  </a:lnTo>
                  <a:lnTo>
                    <a:pt x="7819614" y="8591047"/>
                  </a:lnTo>
                  <a:lnTo>
                    <a:pt x="7801043" y="8603766"/>
                  </a:lnTo>
                  <a:lnTo>
                    <a:pt x="7778328" y="8608425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3465" y="701308"/>
              <a:ext cx="7877175" cy="8648700"/>
            </a:xfrm>
            <a:custGeom>
              <a:avLst/>
              <a:gdLst/>
              <a:ahLst/>
              <a:cxnLst/>
              <a:rect l="l" t="t" r="r" b="b"/>
              <a:pathLst>
                <a:path w="7877175" h="8648700">
                  <a:moveTo>
                    <a:pt x="7798418" y="8648604"/>
                  </a:moveTo>
                  <a:lnTo>
                    <a:pt x="78755" y="8648604"/>
                  </a:lnTo>
                  <a:lnTo>
                    <a:pt x="48142" y="8642401"/>
                  </a:lnTo>
                  <a:lnTo>
                    <a:pt x="23104" y="8625501"/>
                  </a:lnTo>
                  <a:lnTo>
                    <a:pt x="6202" y="8600464"/>
                  </a:lnTo>
                  <a:lnTo>
                    <a:pt x="0" y="8569852"/>
                  </a:lnTo>
                  <a:lnTo>
                    <a:pt x="0" y="78751"/>
                  </a:lnTo>
                  <a:lnTo>
                    <a:pt x="6202" y="48139"/>
                  </a:lnTo>
                  <a:lnTo>
                    <a:pt x="23104" y="23103"/>
                  </a:lnTo>
                  <a:lnTo>
                    <a:pt x="48142" y="6202"/>
                  </a:lnTo>
                  <a:lnTo>
                    <a:pt x="78755" y="0"/>
                  </a:lnTo>
                  <a:lnTo>
                    <a:pt x="7798418" y="0"/>
                  </a:lnTo>
                  <a:lnTo>
                    <a:pt x="7829031" y="6202"/>
                  </a:lnTo>
                  <a:lnTo>
                    <a:pt x="7854069" y="23103"/>
                  </a:lnTo>
                  <a:lnTo>
                    <a:pt x="7863969" y="37768"/>
                  </a:lnTo>
                  <a:lnTo>
                    <a:pt x="78755" y="37768"/>
                  </a:lnTo>
                  <a:lnTo>
                    <a:pt x="62858" y="41008"/>
                  </a:lnTo>
                  <a:lnTo>
                    <a:pt x="49824" y="49822"/>
                  </a:lnTo>
                  <a:lnTo>
                    <a:pt x="41009" y="62855"/>
                  </a:lnTo>
                  <a:lnTo>
                    <a:pt x="37770" y="78751"/>
                  </a:lnTo>
                  <a:lnTo>
                    <a:pt x="37770" y="8569852"/>
                  </a:lnTo>
                  <a:lnTo>
                    <a:pt x="41009" y="8585748"/>
                  </a:lnTo>
                  <a:lnTo>
                    <a:pt x="49824" y="8598782"/>
                  </a:lnTo>
                  <a:lnTo>
                    <a:pt x="62858" y="8607596"/>
                  </a:lnTo>
                  <a:lnTo>
                    <a:pt x="78755" y="8610835"/>
                  </a:lnTo>
                  <a:lnTo>
                    <a:pt x="7863969" y="8610835"/>
                  </a:lnTo>
                  <a:lnTo>
                    <a:pt x="7854069" y="8625501"/>
                  </a:lnTo>
                  <a:lnTo>
                    <a:pt x="7829031" y="8642401"/>
                  </a:lnTo>
                  <a:lnTo>
                    <a:pt x="7798418" y="8648604"/>
                  </a:lnTo>
                  <a:close/>
                </a:path>
                <a:path w="7877175" h="8648700">
                  <a:moveTo>
                    <a:pt x="7863969" y="8610835"/>
                  </a:moveTo>
                  <a:lnTo>
                    <a:pt x="7798418" y="8610835"/>
                  </a:lnTo>
                  <a:lnTo>
                    <a:pt x="7814315" y="8607596"/>
                  </a:lnTo>
                  <a:lnTo>
                    <a:pt x="7827349" y="8598782"/>
                  </a:lnTo>
                  <a:lnTo>
                    <a:pt x="7836164" y="8585748"/>
                  </a:lnTo>
                  <a:lnTo>
                    <a:pt x="7839403" y="8569852"/>
                  </a:lnTo>
                  <a:lnTo>
                    <a:pt x="7839403" y="78751"/>
                  </a:lnTo>
                  <a:lnTo>
                    <a:pt x="7836164" y="62855"/>
                  </a:lnTo>
                  <a:lnTo>
                    <a:pt x="7827349" y="49822"/>
                  </a:lnTo>
                  <a:lnTo>
                    <a:pt x="7814315" y="41008"/>
                  </a:lnTo>
                  <a:lnTo>
                    <a:pt x="7798418" y="37768"/>
                  </a:lnTo>
                  <a:lnTo>
                    <a:pt x="7863969" y="37768"/>
                  </a:lnTo>
                  <a:lnTo>
                    <a:pt x="7870970" y="48139"/>
                  </a:lnTo>
                  <a:lnTo>
                    <a:pt x="7877173" y="78751"/>
                  </a:lnTo>
                  <a:lnTo>
                    <a:pt x="7877173" y="8569852"/>
                  </a:lnTo>
                  <a:lnTo>
                    <a:pt x="7870970" y="8600464"/>
                  </a:lnTo>
                  <a:lnTo>
                    <a:pt x="7863969" y="8610835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0959224" y="2103820"/>
            <a:ext cx="6020435" cy="0"/>
          </a:xfrm>
          <a:custGeom>
            <a:avLst/>
            <a:gdLst/>
            <a:ahLst/>
            <a:cxnLst/>
            <a:rect l="l" t="t" r="r" b="b"/>
            <a:pathLst>
              <a:path w="6020434">
                <a:moveTo>
                  <a:pt x="0" y="0"/>
                </a:moveTo>
                <a:lnTo>
                  <a:pt x="6019945" y="0"/>
                </a:lnTo>
              </a:path>
            </a:pathLst>
          </a:custGeom>
          <a:ln w="3208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60048" y="6558015"/>
            <a:ext cx="6020435" cy="0"/>
          </a:xfrm>
          <a:custGeom>
            <a:avLst/>
            <a:gdLst/>
            <a:ahLst/>
            <a:cxnLst/>
            <a:rect l="l" t="t" r="r" b="b"/>
            <a:pathLst>
              <a:path w="6020434">
                <a:moveTo>
                  <a:pt x="0" y="0"/>
                </a:moveTo>
                <a:lnTo>
                  <a:pt x="6019945" y="0"/>
                </a:lnTo>
              </a:path>
            </a:pathLst>
          </a:custGeom>
          <a:ln w="3208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03257" y="2458720"/>
            <a:ext cx="238374" cy="238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14393" y="2458720"/>
            <a:ext cx="238374" cy="238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25499" y="2458720"/>
            <a:ext cx="238374" cy="238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645217" y="4328250"/>
            <a:ext cx="5255895" cy="5017770"/>
            <a:chOff x="2645217" y="4328250"/>
            <a:chExt cx="5255895" cy="5017770"/>
          </a:xfrm>
        </p:grpSpPr>
        <p:sp>
          <p:nvSpPr>
            <p:cNvPr id="29" name="object 29"/>
            <p:cNvSpPr/>
            <p:nvPr/>
          </p:nvSpPr>
          <p:spPr>
            <a:xfrm>
              <a:off x="2645217" y="4433504"/>
              <a:ext cx="2087205" cy="45360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64384" y="4328250"/>
              <a:ext cx="2654186" cy="28121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3335" y="4894846"/>
              <a:ext cx="2008505" cy="1614805"/>
            </a:xfrm>
            <a:custGeom>
              <a:avLst/>
              <a:gdLst/>
              <a:ahLst/>
              <a:cxnLst/>
              <a:rect l="l" t="t" r="r" b="b"/>
              <a:pathLst>
                <a:path w="2008504" h="1614804">
                  <a:moveTo>
                    <a:pt x="81407" y="1167701"/>
                  </a:moveTo>
                  <a:lnTo>
                    <a:pt x="2438" y="1149883"/>
                  </a:lnTo>
                  <a:lnTo>
                    <a:pt x="0" y="1160805"/>
                  </a:lnTo>
                  <a:lnTo>
                    <a:pt x="78968" y="1178610"/>
                  </a:lnTo>
                  <a:lnTo>
                    <a:pt x="81407" y="1167701"/>
                  </a:lnTo>
                  <a:close/>
                </a:path>
                <a:path w="2008504" h="1614804">
                  <a:moveTo>
                    <a:pt x="689813" y="522109"/>
                  </a:moveTo>
                  <a:lnTo>
                    <a:pt x="613257" y="511365"/>
                  </a:lnTo>
                  <a:lnTo>
                    <a:pt x="611682" y="522414"/>
                  </a:lnTo>
                  <a:lnTo>
                    <a:pt x="688289" y="533196"/>
                  </a:lnTo>
                  <a:lnTo>
                    <a:pt x="689813" y="522109"/>
                  </a:lnTo>
                  <a:close/>
                </a:path>
                <a:path w="2008504" h="1614804">
                  <a:moveTo>
                    <a:pt x="739279" y="791997"/>
                  </a:moveTo>
                  <a:lnTo>
                    <a:pt x="732904" y="782828"/>
                  </a:lnTo>
                  <a:lnTo>
                    <a:pt x="661098" y="832789"/>
                  </a:lnTo>
                  <a:lnTo>
                    <a:pt x="667461" y="841959"/>
                  </a:lnTo>
                  <a:lnTo>
                    <a:pt x="739279" y="791997"/>
                  </a:lnTo>
                  <a:close/>
                </a:path>
                <a:path w="2008504" h="1614804">
                  <a:moveTo>
                    <a:pt x="760234" y="210680"/>
                  </a:moveTo>
                  <a:lnTo>
                    <a:pt x="754557" y="177939"/>
                  </a:lnTo>
                  <a:lnTo>
                    <a:pt x="742950" y="151892"/>
                  </a:lnTo>
                  <a:lnTo>
                    <a:pt x="731266" y="134442"/>
                  </a:lnTo>
                  <a:lnTo>
                    <a:pt x="725398" y="127495"/>
                  </a:lnTo>
                  <a:lnTo>
                    <a:pt x="717321" y="135216"/>
                  </a:lnTo>
                  <a:lnTo>
                    <a:pt x="722274" y="141147"/>
                  </a:lnTo>
                  <a:lnTo>
                    <a:pt x="732955" y="157073"/>
                  </a:lnTo>
                  <a:lnTo>
                    <a:pt x="743750" y="181000"/>
                  </a:lnTo>
                  <a:lnTo>
                    <a:pt x="749058" y="210896"/>
                  </a:lnTo>
                  <a:lnTo>
                    <a:pt x="760234" y="210680"/>
                  </a:lnTo>
                  <a:close/>
                </a:path>
                <a:path w="2008504" h="1614804">
                  <a:moveTo>
                    <a:pt x="801141" y="821778"/>
                  </a:moveTo>
                  <a:lnTo>
                    <a:pt x="750176" y="785177"/>
                  </a:lnTo>
                  <a:lnTo>
                    <a:pt x="719404" y="740892"/>
                  </a:lnTo>
                  <a:lnTo>
                    <a:pt x="701649" y="690359"/>
                  </a:lnTo>
                  <a:lnTo>
                    <a:pt x="694156" y="637286"/>
                  </a:lnTo>
                  <a:lnTo>
                    <a:pt x="694194" y="609752"/>
                  </a:lnTo>
                  <a:lnTo>
                    <a:pt x="694220" y="585381"/>
                  </a:lnTo>
                  <a:lnTo>
                    <a:pt x="699096" y="538353"/>
                  </a:lnTo>
                  <a:lnTo>
                    <a:pt x="706043" y="499910"/>
                  </a:lnTo>
                  <a:lnTo>
                    <a:pt x="712330" y="473773"/>
                  </a:lnTo>
                  <a:lnTo>
                    <a:pt x="715225" y="463626"/>
                  </a:lnTo>
                  <a:lnTo>
                    <a:pt x="704570" y="460222"/>
                  </a:lnTo>
                  <a:lnTo>
                    <a:pt x="700976" y="472973"/>
                  </a:lnTo>
                  <a:lnTo>
                    <a:pt x="693483" y="505637"/>
                  </a:lnTo>
                  <a:lnTo>
                    <a:pt x="685977" y="552983"/>
                  </a:lnTo>
                  <a:lnTo>
                    <a:pt x="682396" y="609752"/>
                  </a:lnTo>
                  <a:lnTo>
                    <a:pt x="603554" y="600583"/>
                  </a:lnTo>
                  <a:lnTo>
                    <a:pt x="602284" y="611670"/>
                  </a:lnTo>
                  <a:lnTo>
                    <a:pt x="682536" y="621017"/>
                  </a:lnTo>
                  <a:lnTo>
                    <a:pt x="683412" y="641197"/>
                  </a:lnTo>
                  <a:lnTo>
                    <a:pt x="685355" y="661530"/>
                  </a:lnTo>
                  <a:lnTo>
                    <a:pt x="688530" y="681824"/>
                  </a:lnTo>
                  <a:lnTo>
                    <a:pt x="693089" y="701903"/>
                  </a:lnTo>
                  <a:lnTo>
                    <a:pt x="616610" y="719023"/>
                  </a:lnTo>
                  <a:lnTo>
                    <a:pt x="619048" y="729894"/>
                  </a:lnTo>
                  <a:lnTo>
                    <a:pt x="696277" y="712647"/>
                  </a:lnTo>
                  <a:lnTo>
                    <a:pt x="709688" y="746277"/>
                  </a:lnTo>
                  <a:lnTo>
                    <a:pt x="728776" y="777278"/>
                  </a:lnTo>
                  <a:lnTo>
                    <a:pt x="754354" y="804595"/>
                  </a:lnTo>
                  <a:lnTo>
                    <a:pt x="787209" y="827201"/>
                  </a:lnTo>
                  <a:lnTo>
                    <a:pt x="672795" y="1134592"/>
                  </a:lnTo>
                  <a:lnTo>
                    <a:pt x="683272" y="1138478"/>
                  </a:lnTo>
                  <a:lnTo>
                    <a:pt x="801141" y="821778"/>
                  </a:lnTo>
                  <a:close/>
                </a:path>
                <a:path w="2008504" h="1614804">
                  <a:moveTo>
                    <a:pt x="832612" y="256540"/>
                  </a:moveTo>
                  <a:lnTo>
                    <a:pt x="829640" y="254000"/>
                  </a:lnTo>
                  <a:lnTo>
                    <a:pt x="822274" y="254000"/>
                  </a:lnTo>
                  <a:lnTo>
                    <a:pt x="819302" y="256540"/>
                  </a:lnTo>
                  <a:lnTo>
                    <a:pt x="819302" y="264160"/>
                  </a:lnTo>
                  <a:lnTo>
                    <a:pt x="822274" y="266700"/>
                  </a:lnTo>
                  <a:lnTo>
                    <a:pt x="829640" y="266700"/>
                  </a:lnTo>
                  <a:lnTo>
                    <a:pt x="832612" y="264160"/>
                  </a:lnTo>
                  <a:lnTo>
                    <a:pt x="832612" y="256540"/>
                  </a:lnTo>
                  <a:close/>
                </a:path>
                <a:path w="2008504" h="1614804">
                  <a:moveTo>
                    <a:pt x="870419" y="309880"/>
                  </a:moveTo>
                  <a:lnTo>
                    <a:pt x="867892" y="307340"/>
                  </a:lnTo>
                  <a:lnTo>
                    <a:pt x="861555" y="307340"/>
                  </a:lnTo>
                  <a:lnTo>
                    <a:pt x="859028" y="309880"/>
                  </a:lnTo>
                  <a:lnTo>
                    <a:pt x="859028" y="316230"/>
                  </a:lnTo>
                  <a:lnTo>
                    <a:pt x="861555" y="318770"/>
                  </a:lnTo>
                  <a:lnTo>
                    <a:pt x="867892" y="318770"/>
                  </a:lnTo>
                  <a:lnTo>
                    <a:pt x="870419" y="316230"/>
                  </a:lnTo>
                  <a:lnTo>
                    <a:pt x="870419" y="309880"/>
                  </a:lnTo>
                  <a:close/>
                </a:path>
                <a:path w="2008504" h="1614804">
                  <a:moveTo>
                    <a:pt x="920356" y="309880"/>
                  </a:moveTo>
                  <a:lnTo>
                    <a:pt x="918438" y="307340"/>
                  </a:lnTo>
                  <a:lnTo>
                    <a:pt x="913714" y="307340"/>
                  </a:lnTo>
                  <a:lnTo>
                    <a:pt x="911796" y="309880"/>
                  </a:lnTo>
                  <a:lnTo>
                    <a:pt x="911796" y="314960"/>
                  </a:lnTo>
                  <a:lnTo>
                    <a:pt x="913714" y="316230"/>
                  </a:lnTo>
                  <a:lnTo>
                    <a:pt x="918438" y="316230"/>
                  </a:lnTo>
                  <a:lnTo>
                    <a:pt x="920356" y="314960"/>
                  </a:lnTo>
                  <a:lnTo>
                    <a:pt x="920356" y="309880"/>
                  </a:lnTo>
                  <a:close/>
                </a:path>
                <a:path w="2008504" h="1614804">
                  <a:moveTo>
                    <a:pt x="985278" y="241300"/>
                  </a:moveTo>
                  <a:lnTo>
                    <a:pt x="979474" y="181610"/>
                  </a:lnTo>
                  <a:lnTo>
                    <a:pt x="969175" y="149860"/>
                  </a:lnTo>
                  <a:lnTo>
                    <a:pt x="950544" y="137160"/>
                  </a:lnTo>
                  <a:lnTo>
                    <a:pt x="946823" y="134620"/>
                  </a:lnTo>
                  <a:lnTo>
                    <a:pt x="861021" y="116840"/>
                  </a:lnTo>
                  <a:lnTo>
                    <a:pt x="834986" y="109220"/>
                  </a:lnTo>
                  <a:lnTo>
                    <a:pt x="822502" y="104140"/>
                  </a:lnTo>
                  <a:lnTo>
                    <a:pt x="819302" y="101600"/>
                  </a:lnTo>
                  <a:lnTo>
                    <a:pt x="823722" y="130810"/>
                  </a:lnTo>
                  <a:lnTo>
                    <a:pt x="827074" y="146050"/>
                  </a:lnTo>
                  <a:lnTo>
                    <a:pt x="831037" y="151130"/>
                  </a:lnTo>
                  <a:lnTo>
                    <a:pt x="837272" y="151130"/>
                  </a:lnTo>
                  <a:lnTo>
                    <a:pt x="862126" y="140970"/>
                  </a:lnTo>
                  <a:lnTo>
                    <a:pt x="878751" y="137160"/>
                  </a:lnTo>
                  <a:lnTo>
                    <a:pt x="917308" y="146050"/>
                  </a:lnTo>
                  <a:lnTo>
                    <a:pt x="948448" y="171450"/>
                  </a:lnTo>
                  <a:lnTo>
                    <a:pt x="957287" y="184150"/>
                  </a:lnTo>
                  <a:lnTo>
                    <a:pt x="945807" y="185420"/>
                  </a:lnTo>
                  <a:lnTo>
                    <a:pt x="920978" y="193040"/>
                  </a:lnTo>
                  <a:lnTo>
                    <a:pt x="896137" y="213360"/>
                  </a:lnTo>
                  <a:lnTo>
                    <a:pt x="884605" y="255270"/>
                  </a:lnTo>
                  <a:lnTo>
                    <a:pt x="914311" y="278130"/>
                  </a:lnTo>
                  <a:lnTo>
                    <a:pt x="934707" y="284480"/>
                  </a:lnTo>
                  <a:lnTo>
                    <a:pt x="955217" y="271780"/>
                  </a:lnTo>
                  <a:lnTo>
                    <a:pt x="985278" y="241300"/>
                  </a:lnTo>
                  <a:close/>
                </a:path>
                <a:path w="2008504" h="1614804">
                  <a:moveTo>
                    <a:pt x="996454" y="93980"/>
                  </a:moveTo>
                  <a:lnTo>
                    <a:pt x="993965" y="54610"/>
                  </a:lnTo>
                  <a:lnTo>
                    <a:pt x="959015" y="27940"/>
                  </a:lnTo>
                  <a:lnTo>
                    <a:pt x="891679" y="0"/>
                  </a:lnTo>
                  <a:lnTo>
                    <a:pt x="872337" y="2540"/>
                  </a:lnTo>
                  <a:lnTo>
                    <a:pt x="868045" y="19050"/>
                  </a:lnTo>
                  <a:lnTo>
                    <a:pt x="870115" y="36830"/>
                  </a:lnTo>
                  <a:lnTo>
                    <a:pt x="876858" y="50800"/>
                  </a:lnTo>
                  <a:lnTo>
                    <a:pt x="886612" y="58420"/>
                  </a:lnTo>
                  <a:lnTo>
                    <a:pt x="910247" y="68580"/>
                  </a:lnTo>
                  <a:lnTo>
                    <a:pt x="948080" y="86360"/>
                  </a:lnTo>
                  <a:lnTo>
                    <a:pt x="982637" y="100330"/>
                  </a:lnTo>
                  <a:lnTo>
                    <a:pt x="996454" y="93980"/>
                  </a:lnTo>
                  <a:close/>
                </a:path>
                <a:path w="2008504" h="1614804">
                  <a:moveTo>
                    <a:pt x="996759" y="339090"/>
                  </a:moveTo>
                  <a:lnTo>
                    <a:pt x="989990" y="330200"/>
                  </a:lnTo>
                  <a:lnTo>
                    <a:pt x="983208" y="336550"/>
                  </a:lnTo>
                  <a:lnTo>
                    <a:pt x="969962" y="350520"/>
                  </a:lnTo>
                  <a:lnTo>
                    <a:pt x="957262" y="368300"/>
                  </a:lnTo>
                  <a:lnTo>
                    <a:pt x="952093" y="389890"/>
                  </a:lnTo>
                  <a:lnTo>
                    <a:pt x="953579" y="398780"/>
                  </a:lnTo>
                  <a:lnTo>
                    <a:pt x="957300" y="406400"/>
                  </a:lnTo>
                  <a:lnTo>
                    <a:pt x="963231" y="412750"/>
                  </a:lnTo>
                  <a:lnTo>
                    <a:pt x="971346" y="419100"/>
                  </a:lnTo>
                  <a:lnTo>
                    <a:pt x="977328" y="410210"/>
                  </a:lnTo>
                  <a:lnTo>
                    <a:pt x="968197" y="403860"/>
                  </a:lnTo>
                  <a:lnTo>
                    <a:pt x="963574" y="397510"/>
                  </a:lnTo>
                  <a:lnTo>
                    <a:pt x="963231" y="389890"/>
                  </a:lnTo>
                  <a:lnTo>
                    <a:pt x="966762" y="374650"/>
                  </a:lnTo>
                  <a:lnTo>
                    <a:pt x="976083" y="360680"/>
                  </a:lnTo>
                  <a:lnTo>
                    <a:pt x="987348" y="347980"/>
                  </a:lnTo>
                  <a:lnTo>
                    <a:pt x="996759" y="339090"/>
                  </a:lnTo>
                  <a:close/>
                </a:path>
                <a:path w="2008504" h="1614804">
                  <a:moveTo>
                    <a:pt x="1070305" y="425450"/>
                  </a:moveTo>
                  <a:lnTo>
                    <a:pt x="1024648" y="398780"/>
                  </a:lnTo>
                  <a:lnTo>
                    <a:pt x="1019149" y="408940"/>
                  </a:lnTo>
                  <a:lnTo>
                    <a:pt x="1064806" y="434340"/>
                  </a:lnTo>
                  <a:lnTo>
                    <a:pt x="1070305" y="425450"/>
                  </a:lnTo>
                  <a:close/>
                </a:path>
                <a:path w="2008504" h="1614804">
                  <a:moveTo>
                    <a:pt x="1090168" y="557530"/>
                  </a:moveTo>
                  <a:lnTo>
                    <a:pt x="1089799" y="556260"/>
                  </a:lnTo>
                  <a:lnTo>
                    <a:pt x="1086815" y="546100"/>
                  </a:lnTo>
                  <a:lnTo>
                    <a:pt x="1038415" y="556260"/>
                  </a:lnTo>
                  <a:lnTo>
                    <a:pt x="1001090" y="554990"/>
                  </a:lnTo>
                  <a:lnTo>
                    <a:pt x="976960" y="549910"/>
                  </a:lnTo>
                  <a:lnTo>
                    <a:pt x="968197" y="546100"/>
                  </a:lnTo>
                  <a:lnTo>
                    <a:pt x="963358" y="556260"/>
                  </a:lnTo>
                  <a:lnTo>
                    <a:pt x="968171" y="558800"/>
                  </a:lnTo>
                  <a:lnTo>
                    <a:pt x="980173" y="562610"/>
                  </a:lnTo>
                  <a:lnTo>
                    <a:pt x="998816" y="566420"/>
                  </a:lnTo>
                  <a:lnTo>
                    <a:pt x="1023518" y="567690"/>
                  </a:lnTo>
                  <a:lnTo>
                    <a:pt x="1038237" y="567690"/>
                  </a:lnTo>
                  <a:lnTo>
                    <a:pt x="1054303" y="565150"/>
                  </a:lnTo>
                  <a:lnTo>
                    <a:pt x="1071651" y="562610"/>
                  </a:lnTo>
                  <a:lnTo>
                    <a:pt x="1090168" y="557530"/>
                  </a:lnTo>
                  <a:close/>
                </a:path>
                <a:path w="2008504" h="1614804">
                  <a:moveTo>
                    <a:pt x="1170279" y="496570"/>
                  </a:moveTo>
                  <a:lnTo>
                    <a:pt x="1165644" y="495300"/>
                  </a:lnTo>
                  <a:lnTo>
                    <a:pt x="1148753" y="483870"/>
                  </a:lnTo>
                  <a:lnTo>
                    <a:pt x="1138720" y="474980"/>
                  </a:lnTo>
                  <a:lnTo>
                    <a:pt x="1131468" y="483870"/>
                  </a:lnTo>
                  <a:lnTo>
                    <a:pt x="1134351" y="486410"/>
                  </a:lnTo>
                  <a:lnTo>
                    <a:pt x="1138809" y="490220"/>
                  </a:lnTo>
                  <a:lnTo>
                    <a:pt x="1143660" y="494030"/>
                  </a:lnTo>
                  <a:lnTo>
                    <a:pt x="1113663" y="501650"/>
                  </a:lnTo>
                  <a:lnTo>
                    <a:pt x="1069619" y="509270"/>
                  </a:lnTo>
                  <a:lnTo>
                    <a:pt x="1016368" y="509270"/>
                  </a:lnTo>
                  <a:lnTo>
                    <a:pt x="958723" y="497840"/>
                  </a:lnTo>
                  <a:lnTo>
                    <a:pt x="901534" y="468630"/>
                  </a:lnTo>
                  <a:lnTo>
                    <a:pt x="894994" y="477520"/>
                  </a:lnTo>
                  <a:lnTo>
                    <a:pt x="931075" y="499110"/>
                  </a:lnTo>
                  <a:lnTo>
                    <a:pt x="968006" y="511810"/>
                  </a:lnTo>
                  <a:lnTo>
                    <a:pt x="1004684" y="519430"/>
                  </a:lnTo>
                  <a:lnTo>
                    <a:pt x="1039964" y="521970"/>
                  </a:lnTo>
                  <a:lnTo>
                    <a:pt x="1079576" y="519430"/>
                  </a:lnTo>
                  <a:lnTo>
                    <a:pt x="1113307" y="513080"/>
                  </a:lnTo>
                  <a:lnTo>
                    <a:pt x="1128776" y="509270"/>
                  </a:lnTo>
                  <a:lnTo>
                    <a:pt x="1139088" y="506730"/>
                  </a:lnTo>
                  <a:lnTo>
                    <a:pt x="1154912" y="501650"/>
                  </a:lnTo>
                  <a:lnTo>
                    <a:pt x="1160856" y="505460"/>
                  </a:lnTo>
                  <a:lnTo>
                    <a:pt x="1166444" y="508000"/>
                  </a:lnTo>
                  <a:lnTo>
                    <a:pt x="1170279" y="508000"/>
                  </a:lnTo>
                  <a:lnTo>
                    <a:pt x="1170279" y="501650"/>
                  </a:lnTo>
                  <a:lnTo>
                    <a:pt x="1170279" y="496570"/>
                  </a:lnTo>
                  <a:close/>
                </a:path>
                <a:path w="2008504" h="1614804">
                  <a:moveTo>
                    <a:pt x="1179664" y="360680"/>
                  </a:moveTo>
                  <a:lnTo>
                    <a:pt x="1176388" y="356870"/>
                  </a:lnTo>
                  <a:lnTo>
                    <a:pt x="1168323" y="356870"/>
                  </a:lnTo>
                  <a:lnTo>
                    <a:pt x="1165047" y="360680"/>
                  </a:lnTo>
                  <a:lnTo>
                    <a:pt x="1165047" y="368300"/>
                  </a:lnTo>
                  <a:lnTo>
                    <a:pt x="1168323" y="372110"/>
                  </a:lnTo>
                  <a:lnTo>
                    <a:pt x="1176388" y="372110"/>
                  </a:lnTo>
                  <a:lnTo>
                    <a:pt x="1179664" y="368300"/>
                  </a:lnTo>
                  <a:lnTo>
                    <a:pt x="1179664" y="360680"/>
                  </a:lnTo>
                  <a:close/>
                </a:path>
                <a:path w="2008504" h="1614804">
                  <a:moveTo>
                    <a:pt x="1225321" y="397510"/>
                  </a:moveTo>
                  <a:lnTo>
                    <a:pt x="1222349" y="394970"/>
                  </a:lnTo>
                  <a:lnTo>
                    <a:pt x="1215072" y="394970"/>
                  </a:lnTo>
                  <a:lnTo>
                    <a:pt x="1212100" y="397510"/>
                  </a:lnTo>
                  <a:lnTo>
                    <a:pt x="1212100" y="405130"/>
                  </a:lnTo>
                  <a:lnTo>
                    <a:pt x="1215072" y="407670"/>
                  </a:lnTo>
                  <a:lnTo>
                    <a:pt x="1222349" y="407670"/>
                  </a:lnTo>
                  <a:lnTo>
                    <a:pt x="1225321" y="405130"/>
                  </a:lnTo>
                  <a:lnTo>
                    <a:pt x="1225321" y="397510"/>
                  </a:lnTo>
                  <a:close/>
                </a:path>
                <a:path w="2008504" h="1614804">
                  <a:moveTo>
                    <a:pt x="1271117" y="367030"/>
                  </a:moveTo>
                  <a:lnTo>
                    <a:pt x="1268768" y="364490"/>
                  </a:lnTo>
                  <a:lnTo>
                    <a:pt x="1262951" y="364490"/>
                  </a:lnTo>
                  <a:lnTo>
                    <a:pt x="1260640" y="367030"/>
                  </a:lnTo>
                  <a:lnTo>
                    <a:pt x="1260640" y="372110"/>
                  </a:lnTo>
                  <a:lnTo>
                    <a:pt x="1262951" y="374650"/>
                  </a:lnTo>
                  <a:lnTo>
                    <a:pt x="1268768" y="374650"/>
                  </a:lnTo>
                  <a:lnTo>
                    <a:pt x="1271117" y="372110"/>
                  </a:lnTo>
                  <a:lnTo>
                    <a:pt x="1271117" y="367030"/>
                  </a:lnTo>
                  <a:close/>
                </a:path>
                <a:path w="2008504" h="1614804">
                  <a:moveTo>
                    <a:pt x="1289672" y="533400"/>
                  </a:moveTo>
                  <a:lnTo>
                    <a:pt x="1222514" y="575310"/>
                  </a:lnTo>
                  <a:lnTo>
                    <a:pt x="1170673" y="603250"/>
                  </a:lnTo>
                  <a:lnTo>
                    <a:pt x="1112291" y="629920"/>
                  </a:lnTo>
                  <a:lnTo>
                    <a:pt x="1055344" y="646430"/>
                  </a:lnTo>
                  <a:lnTo>
                    <a:pt x="1007795" y="648970"/>
                  </a:lnTo>
                  <a:lnTo>
                    <a:pt x="965339" y="636270"/>
                  </a:lnTo>
                  <a:lnTo>
                    <a:pt x="924775" y="614680"/>
                  </a:lnTo>
                  <a:lnTo>
                    <a:pt x="885977" y="585470"/>
                  </a:lnTo>
                  <a:lnTo>
                    <a:pt x="848817" y="547370"/>
                  </a:lnTo>
                  <a:lnTo>
                    <a:pt x="813206" y="500380"/>
                  </a:lnTo>
                  <a:lnTo>
                    <a:pt x="779005" y="444500"/>
                  </a:lnTo>
                  <a:lnTo>
                    <a:pt x="766521" y="421640"/>
                  </a:lnTo>
                  <a:lnTo>
                    <a:pt x="773023" y="502920"/>
                  </a:lnTo>
                  <a:lnTo>
                    <a:pt x="784161" y="501650"/>
                  </a:lnTo>
                  <a:lnTo>
                    <a:pt x="781710" y="471170"/>
                  </a:lnTo>
                  <a:lnTo>
                    <a:pt x="815187" y="521970"/>
                  </a:lnTo>
                  <a:lnTo>
                    <a:pt x="850049" y="565150"/>
                  </a:lnTo>
                  <a:lnTo>
                    <a:pt x="886421" y="600710"/>
                  </a:lnTo>
                  <a:lnTo>
                    <a:pt x="924394" y="627380"/>
                  </a:lnTo>
                  <a:lnTo>
                    <a:pt x="964082" y="647700"/>
                  </a:lnTo>
                  <a:lnTo>
                    <a:pt x="1005573" y="660400"/>
                  </a:lnTo>
                  <a:lnTo>
                    <a:pt x="1011339" y="661670"/>
                  </a:lnTo>
                  <a:lnTo>
                    <a:pt x="1024128" y="661670"/>
                  </a:lnTo>
                  <a:lnTo>
                    <a:pt x="1074216" y="654050"/>
                  </a:lnTo>
                  <a:lnTo>
                    <a:pt x="1129639" y="635000"/>
                  </a:lnTo>
                  <a:lnTo>
                    <a:pt x="1184198" y="608330"/>
                  </a:lnTo>
                  <a:lnTo>
                    <a:pt x="1231722" y="582930"/>
                  </a:lnTo>
                  <a:lnTo>
                    <a:pt x="1266012" y="562610"/>
                  </a:lnTo>
                  <a:lnTo>
                    <a:pt x="1245362" y="613410"/>
                  </a:lnTo>
                  <a:lnTo>
                    <a:pt x="1255763" y="617220"/>
                  </a:lnTo>
                  <a:lnTo>
                    <a:pt x="1277861" y="562610"/>
                  </a:lnTo>
                  <a:lnTo>
                    <a:pt x="1289672" y="533400"/>
                  </a:lnTo>
                  <a:close/>
                </a:path>
                <a:path w="2008504" h="1614804">
                  <a:moveTo>
                    <a:pt x="1325206" y="92710"/>
                  </a:moveTo>
                  <a:lnTo>
                    <a:pt x="1316875" y="80010"/>
                  </a:lnTo>
                  <a:lnTo>
                    <a:pt x="1280693" y="74930"/>
                  </a:lnTo>
                  <a:lnTo>
                    <a:pt x="1204328" y="81280"/>
                  </a:lnTo>
                  <a:lnTo>
                    <a:pt x="1169339" y="100330"/>
                  </a:lnTo>
                  <a:lnTo>
                    <a:pt x="1153020" y="121920"/>
                  </a:lnTo>
                  <a:lnTo>
                    <a:pt x="1159713" y="129540"/>
                  </a:lnTo>
                  <a:lnTo>
                    <a:pt x="1192060" y="134620"/>
                  </a:lnTo>
                  <a:lnTo>
                    <a:pt x="1238567" y="134620"/>
                  </a:lnTo>
                  <a:lnTo>
                    <a:pt x="1282661" y="129540"/>
                  </a:lnTo>
                  <a:lnTo>
                    <a:pt x="1307706" y="119380"/>
                  </a:lnTo>
                  <a:lnTo>
                    <a:pt x="1318044" y="106680"/>
                  </a:lnTo>
                  <a:lnTo>
                    <a:pt x="1325206" y="92710"/>
                  </a:lnTo>
                  <a:close/>
                </a:path>
                <a:path w="2008504" h="1614804">
                  <a:moveTo>
                    <a:pt x="1355725" y="213360"/>
                  </a:moveTo>
                  <a:lnTo>
                    <a:pt x="1322247" y="214630"/>
                  </a:lnTo>
                  <a:lnTo>
                    <a:pt x="1293317" y="205740"/>
                  </a:lnTo>
                  <a:lnTo>
                    <a:pt x="1262773" y="198120"/>
                  </a:lnTo>
                  <a:lnTo>
                    <a:pt x="1224495" y="199390"/>
                  </a:lnTo>
                  <a:lnTo>
                    <a:pt x="1169098" y="217170"/>
                  </a:lnTo>
                  <a:lnTo>
                    <a:pt x="1135100" y="270510"/>
                  </a:lnTo>
                  <a:lnTo>
                    <a:pt x="1143508" y="264160"/>
                  </a:lnTo>
                  <a:lnTo>
                    <a:pt x="1166710" y="248920"/>
                  </a:lnTo>
                  <a:lnTo>
                    <a:pt x="1201686" y="231140"/>
                  </a:lnTo>
                  <a:lnTo>
                    <a:pt x="1245412" y="217170"/>
                  </a:lnTo>
                  <a:lnTo>
                    <a:pt x="1268882" y="215900"/>
                  </a:lnTo>
                  <a:lnTo>
                    <a:pt x="1287868" y="219710"/>
                  </a:lnTo>
                  <a:lnTo>
                    <a:pt x="1302727" y="228600"/>
                  </a:lnTo>
                  <a:lnTo>
                    <a:pt x="1313815" y="238760"/>
                  </a:lnTo>
                  <a:lnTo>
                    <a:pt x="1292237" y="237490"/>
                  </a:lnTo>
                  <a:lnTo>
                    <a:pt x="1260678" y="246380"/>
                  </a:lnTo>
                  <a:lnTo>
                    <a:pt x="1231658" y="274320"/>
                  </a:lnTo>
                  <a:lnTo>
                    <a:pt x="1217688" y="334010"/>
                  </a:lnTo>
                  <a:lnTo>
                    <a:pt x="1231607" y="336550"/>
                  </a:lnTo>
                  <a:lnTo>
                    <a:pt x="1264005" y="334010"/>
                  </a:lnTo>
                  <a:lnTo>
                    <a:pt x="1300861" y="313690"/>
                  </a:lnTo>
                  <a:lnTo>
                    <a:pt x="1328127" y="260350"/>
                  </a:lnTo>
                  <a:lnTo>
                    <a:pt x="1322857" y="250190"/>
                  </a:lnTo>
                  <a:lnTo>
                    <a:pt x="1326515" y="256540"/>
                  </a:lnTo>
                  <a:lnTo>
                    <a:pt x="1328127" y="260350"/>
                  </a:lnTo>
                  <a:lnTo>
                    <a:pt x="1339265" y="259080"/>
                  </a:lnTo>
                  <a:lnTo>
                    <a:pt x="1345857" y="254000"/>
                  </a:lnTo>
                  <a:lnTo>
                    <a:pt x="1347114" y="250190"/>
                  </a:lnTo>
                  <a:lnTo>
                    <a:pt x="1350479" y="240030"/>
                  </a:lnTo>
                  <a:lnTo>
                    <a:pt x="1350721" y="238760"/>
                  </a:lnTo>
                  <a:lnTo>
                    <a:pt x="1355217" y="215900"/>
                  </a:lnTo>
                  <a:lnTo>
                    <a:pt x="1355471" y="214630"/>
                  </a:lnTo>
                  <a:lnTo>
                    <a:pt x="1355725" y="213360"/>
                  </a:lnTo>
                  <a:close/>
                </a:path>
                <a:path w="2008504" h="1614804">
                  <a:moveTo>
                    <a:pt x="1403172" y="748284"/>
                  </a:moveTo>
                  <a:lnTo>
                    <a:pt x="1323136" y="703122"/>
                  </a:lnTo>
                  <a:lnTo>
                    <a:pt x="1307261" y="694169"/>
                  </a:lnTo>
                  <a:lnTo>
                    <a:pt x="1327975" y="666140"/>
                  </a:lnTo>
                  <a:lnTo>
                    <a:pt x="1343952" y="643102"/>
                  </a:lnTo>
                  <a:lnTo>
                    <a:pt x="1354658" y="626833"/>
                  </a:lnTo>
                  <a:lnTo>
                    <a:pt x="1359522" y="619099"/>
                  </a:lnTo>
                  <a:lnTo>
                    <a:pt x="1349959" y="613244"/>
                  </a:lnTo>
                  <a:lnTo>
                    <a:pt x="1344282" y="622147"/>
                  </a:lnTo>
                  <a:lnTo>
                    <a:pt x="1329143" y="644626"/>
                  </a:lnTo>
                  <a:lnTo>
                    <a:pt x="1305737" y="677024"/>
                  </a:lnTo>
                  <a:lnTo>
                    <a:pt x="1275283" y="715683"/>
                  </a:lnTo>
                  <a:lnTo>
                    <a:pt x="1238986" y="756970"/>
                  </a:lnTo>
                  <a:lnTo>
                    <a:pt x="1198041" y="797204"/>
                  </a:lnTo>
                  <a:lnTo>
                    <a:pt x="1153680" y="832764"/>
                  </a:lnTo>
                  <a:lnTo>
                    <a:pt x="1107084" y="859967"/>
                  </a:lnTo>
                  <a:lnTo>
                    <a:pt x="1060132" y="874966"/>
                  </a:lnTo>
                  <a:lnTo>
                    <a:pt x="1012075" y="874712"/>
                  </a:lnTo>
                  <a:lnTo>
                    <a:pt x="1006576" y="873569"/>
                  </a:lnTo>
                  <a:lnTo>
                    <a:pt x="938428" y="1209713"/>
                  </a:lnTo>
                  <a:lnTo>
                    <a:pt x="949388" y="1211935"/>
                  </a:lnTo>
                  <a:lnTo>
                    <a:pt x="1015352" y="886625"/>
                  </a:lnTo>
                  <a:lnTo>
                    <a:pt x="1033589" y="888263"/>
                  </a:lnTo>
                  <a:lnTo>
                    <a:pt x="1051852" y="887488"/>
                  </a:lnTo>
                  <a:lnTo>
                    <a:pt x="1057122" y="886625"/>
                  </a:lnTo>
                  <a:lnTo>
                    <a:pt x="1070102" y="884504"/>
                  </a:lnTo>
                  <a:lnTo>
                    <a:pt x="1088288" y="879513"/>
                  </a:lnTo>
                  <a:lnTo>
                    <a:pt x="1109421" y="953058"/>
                  </a:lnTo>
                  <a:lnTo>
                    <a:pt x="1120165" y="949998"/>
                  </a:lnTo>
                  <a:lnTo>
                    <a:pt x="1099908" y="879513"/>
                  </a:lnTo>
                  <a:lnTo>
                    <a:pt x="1098816" y="875715"/>
                  </a:lnTo>
                  <a:lnTo>
                    <a:pt x="1100074" y="875169"/>
                  </a:lnTo>
                  <a:lnTo>
                    <a:pt x="1118908" y="866889"/>
                  </a:lnTo>
                  <a:lnTo>
                    <a:pt x="1138720" y="856145"/>
                  </a:lnTo>
                  <a:lnTo>
                    <a:pt x="1158189" y="843724"/>
                  </a:lnTo>
                  <a:lnTo>
                    <a:pt x="1177213" y="829856"/>
                  </a:lnTo>
                  <a:lnTo>
                    <a:pt x="1228991" y="902004"/>
                  </a:lnTo>
                  <a:lnTo>
                    <a:pt x="1238072" y="895451"/>
                  </a:lnTo>
                  <a:lnTo>
                    <a:pt x="1190980" y="829856"/>
                  </a:lnTo>
                  <a:lnTo>
                    <a:pt x="1186002" y="822909"/>
                  </a:lnTo>
                  <a:lnTo>
                    <a:pt x="1201305" y="809967"/>
                  </a:lnTo>
                  <a:lnTo>
                    <a:pt x="1216202" y="796455"/>
                  </a:lnTo>
                  <a:lnTo>
                    <a:pt x="1230630" y="782497"/>
                  </a:lnTo>
                  <a:lnTo>
                    <a:pt x="1244536" y="768235"/>
                  </a:lnTo>
                  <a:lnTo>
                    <a:pt x="1307922" y="835494"/>
                  </a:lnTo>
                  <a:lnTo>
                    <a:pt x="1316037" y="827798"/>
                  </a:lnTo>
                  <a:lnTo>
                    <a:pt x="1259840" y="768235"/>
                  </a:lnTo>
                  <a:lnTo>
                    <a:pt x="1252131" y="760069"/>
                  </a:lnTo>
                  <a:lnTo>
                    <a:pt x="1265199" y="745553"/>
                  </a:lnTo>
                  <a:lnTo>
                    <a:pt x="1277620" y="731113"/>
                  </a:lnTo>
                  <a:lnTo>
                    <a:pt x="1289367" y="716927"/>
                  </a:lnTo>
                  <a:lnTo>
                    <a:pt x="1300365" y="703122"/>
                  </a:lnTo>
                  <a:lnTo>
                    <a:pt x="1397723" y="758012"/>
                  </a:lnTo>
                  <a:lnTo>
                    <a:pt x="1403172" y="748284"/>
                  </a:lnTo>
                  <a:close/>
                </a:path>
                <a:path w="2008504" h="1614804">
                  <a:moveTo>
                    <a:pt x="1518767" y="248983"/>
                  </a:moveTo>
                  <a:lnTo>
                    <a:pt x="1507388" y="249351"/>
                  </a:lnTo>
                  <a:lnTo>
                    <a:pt x="1480705" y="255244"/>
                  </a:lnTo>
                  <a:lnTo>
                    <a:pt x="1448396" y="273583"/>
                  </a:lnTo>
                  <a:lnTo>
                    <a:pt x="1420114" y="311353"/>
                  </a:lnTo>
                  <a:lnTo>
                    <a:pt x="1430235" y="316064"/>
                  </a:lnTo>
                  <a:lnTo>
                    <a:pt x="1455191" y="282295"/>
                  </a:lnTo>
                  <a:lnTo>
                    <a:pt x="1483474" y="265785"/>
                  </a:lnTo>
                  <a:lnTo>
                    <a:pt x="1507083" y="260451"/>
                  </a:lnTo>
                  <a:lnTo>
                    <a:pt x="1517992" y="260159"/>
                  </a:lnTo>
                  <a:lnTo>
                    <a:pt x="1518767" y="248983"/>
                  </a:lnTo>
                  <a:close/>
                </a:path>
                <a:path w="2008504" h="1614804">
                  <a:moveTo>
                    <a:pt x="2008098" y="1546466"/>
                  </a:moveTo>
                  <a:lnTo>
                    <a:pt x="1996922" y="1546466"/>
                  </a:lnTo>
                  <a:lnTo>
                    <a:pt x="1996922" y="1614233"/>
                  </a:lnTo>
                  <a:lnTo>
                    <a:pt x="2008098" y="1614233"/>
                  </a:lnTo>
                  <a:lnTo>
                    <a:pt x="2008098" y="154646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81371" y="4593534"/>
              <a:ext cx="815975" cy="1098550"/>
            </a:xfrm>
            <a:custGeom>
              <a:avLst/>
              <a:gdLst/>
              <a:ahLst/>
              <a:cxnLst/>
              <a:rect l="l" t="t" r="r" b="b"/>
              <a:pathLst>
                <a:path w="815975" h="1098550">
                  <a:moveTo>
                    <a:pt x="50200" y="835507"/>
                  </a:moveTo>
                  <a:lnTo>
                    <a:pt x="30664" y="831560"/>
                  </a:lnTo>
                  <a:lnTo>
                    <a:pt x="14706" y="820795"/>
                  </a:lnTo>
                  <a:lnTo>
                    <a:pt x="3946" y="804831"/>
                  </a:lnTo>
                  <a:lnTo>
                    <a:pt x="0" y="785285"/>
                  </a:lnTo>
                  <a:lnTo>
                    <a:pt x="3946" y="765713"/>
                  </a:lnTo>
                  <a:lnTo>
                    <a:pt x="14706" y="749737"/>
                  </a:lnTo>
                  <a:lnTo>
                    <a:pt x="30664" y="738967"/>
                  </a:lnTo>
                  <a:lnTo>
                    <a:pt x="50200" y="735019"/>
                  </a:lnTo>
                  <a:lnTo>
                    <a:pt x="69767" y="738967"/>
                  </a:lnTo>
                  <a:lnTo>
                    <a:pt x="85737" y="749737"/>
                  </a:lnTo>
                  <a:lnTo>
                    <a:pt x="96500" y="765713"/>
                  </a:lnTo>
                  <a:lnTo>
                    <a:pt x="100445" y="785285"/>
                  </a:lnTo>
                  <a:lnTo>
                    <a:pt x="96500" y="804831"/>
                  </a:lnTo>
                  <a:lnTo>
                    <a:pt x="85737" y="820795"/>
                  </a:lnTo>
                  <a:lnTo>
                    <a:pt x="69767" y="831560"/>
                  </a:lnTo>
                  <a:lnTo>
                    <a:pt x="50200" y="835507"/>
                  </a:lnTo>
                  <a:close/>
                </a:path>
                <a:path w="815975" h="1098550">
                  <a:moveTo>
                    <a:pt x="91102" y="940367"/>
                  </a:moveTo>
                  <a:lnTo>
                    <a:pt x="71566" y="936418"/>
                  </a:lnTo>
                  <a:lnTo>
                    <a:pt x="55609" y="925647"/>
                  </a:lnTo>
                  <a:lnTo>
                    <a:pt x="44848" y="909667"/>
                  </a:lnTo>
                  <a:lnTo>
                    <a:pt x="40902" y="890091"/>
                  </a:lnTo>
                  <a:lnTo>
                    <a:pt x="44848" y="870548"/>
                  </a:lnTo>
                  <a:lnTo>
                    <a:pt x="55609" y="854585"/>
                  </a:lnTo>
                  <a:lnTo>
                    <a:pt x="71566" y="843822"/>
                  </a:lnTo>
                  <a:lnTo>
                    <a:pt x="91102" y="839874"/>
                  </a:lnTo>
                  <a:lnTo>
                    <a:pt x="110664" y="843822"/>
                  </a:lnTo>
                  <a:lnTo>
                    <a:pt x="126622" y="854585"/>
                  </a:lnTo>
                  <a:lnTo>
                    <a:pt x="137374" y="870548"/>
                  </a:lnTo>
                  <a:lnTo>
                    <a:pt x="141314" y="890091"/>
                  </a:lnTo>
                  <a:lnTo>
                    <a:pt x="137374" y="909667"/>
                  </a:lnTo>
                  <a:lnTo>
                    <a:pt x="126622" y="925647"/>
                  </a:lnTo>
                  <a:lnTo>
                    <a:pt x="110664" y="936418"/>
                  </a:lnTo>
                  <a:lnTo>
                    <a:pt x="91102" y="940367"/>
                  </a:lnTo>
                  <a:close/>
                </a:path>
                <a:path w="815975" h="1098550">
                  <a:moveTo>
                    <a:pt x="149863" y="1031897"/>
                  </a:moveTo>
                  <a:lnTo>
                    <a:pt x="130327" y="1027949"/>
                  </a:lnTo>
                  <a:lnTo>
                    <a:pt x="114370" y="1017184"/>
                  </a:lnTo>
                  <a:lnTo>
                    <a:pt x="103609" y="1001220"/>
                  </a:lnTo>
                  <a:lnTo>
                    <a:pt x="99663" y="981677"/>
                  </a:lnTo>
                  <a:lnTo>
                    <a:pt x="103609" y="962109"/>
                  </a:lnTo>
                  <a:lnTo>
                    <a:pt x="114370" y="946148"/>
                  </a:lnTo>
                  <a:lnTo>
                    <a:pt x="130327" y="935397"/>
                  </a:lnTo>
                  <a:lnTo>
                    <a:pt x="149863" y="931457"/>
                  </a:lnTo>
                  <a:lnTo>
                    <a:pt x="169404" y="935397"/>
                  </a:lnTo>
                  <a:lnTo>
                    <a:pt x="185361" y="946148"/>
                  </a:lnTo>
                  <a:lnTo>
                    <a:pt x="196119" y="962109"/>
                  </a:lnTo>
                  <a:lnTo>
                    <a:pt x="200064" y="981677"/>
                  </a:lnTo>
                  <a:lnTo>
                    <a:pt x="196119" y="1001220"/>
                  </a:lnTo>
                  <a:lnTo>
                    <a:pt x="185361" y="1017184"/>
                  </a:lnTo>
                  <a:lnTo>
                    <a:pt x="169404" y="1027949"/>
                  </a:lnTo>
                  <a:lnTo>
                    <a:pt x="149863" y="1031897"/>
                  </a:lnTo>
                  <a:close/>
                </a:path>
                <a:path w="815975" h="1098550">
                  <a:moveTo>
                    <a:pt x="574321" y="985120"/>
                  </a:moveTo>
                  <a:lnTo>
                    <a:pt x="554754" y="981173"/>
                  </a:lnTo>
                  <a:lnTo>
                    <a:pt x="538784" y="970406"/>
                  </a:lnTo>
                  <a:lnTo>
                    <a:pt x="528021" y="954430"/>
                  </a:lnTo>
                  <a:lnTo>
                    <a:pt x="524076" y="934855"/>
                  </a:lnTo>
                  <a:lnTo>
                    <a:pt x="528021" y="915311"/>
                  </a:lnTo>
                  <a:lnTo>
                    <a:pt x="538784" y="899348"/>
                  </a:lnTo>
                  <a:lnTo>
                    <a:pt x="554754" y="888583"/>
                  </a:lnTo>
                  <a:lnTo>
                    <a:pt x="574321" y="884635"/>
                  </a:lnTo>
                  <a:lnTo>
                    <a:pt x="593857" y="888583"/>
                  </a:lnTo>
                  <a:lnTo>
                    <a:pt x="609814" y="899348"/>
                  </a:lnTo>
                  <a:lnTo>
                    <a:pt x="620575" y="915311"/>
                  </a:lnTo>
                  <a:lnTo>
                    <a:pt x="624521" y="934855"/>
                  </a:lnTo>
                  <a:lnTo>
                    <a:pt x="620575" y="954430"/>
                  </a:lnTo>
                  <a:lnTo>
                    <a:pt x="609814" y="970406"/>
                  </a:lnTo>
                  <a:lnTo>
                    <a:pt x="593857" y="981173"/>
                  </a:lnTo>
                  <a:lnTo>
                    <a:pt x="574321" y="985120"/>
                  </a:lnTo>
                  <a:close/>
                </a:path>
                <a:path w="815975" h="1098550">
                  <a:moveTo>
                    <a:pt x="482246" y="1057711"/>
                  </a:moveTo>
                  <a:lnTo>
                    <a:pt x="462709" y="1053763"/>
                  </a:lnTo>
                  <a:lnTo>
                    <a:pt x="446752" y="1042997"/>
                  </a:lnTo>
                  <a:lnTo>
                    <a:pt x="435992" y="1027030"/>
                  </a:lnTo>
                  <a:lnTo>
                    <a:pt x="432045" y="1007480"/>
                  </a:lnTo>
                  <a:lnTo>
                    <a:pt x="435992" y="987910"/>
                  </a:lnTo>
                  <a:lnTo>
                    <a:pt x="446752" y="971933"/>
                  </a:lnTo>
                  <a:lnTo>
                    <a:pt x="462709" y="961164"/>
                  </a:lnTo>
                  <a:lnTo>
                    <a:pt x="482246" y="957215"/>
                  </a:lnTo>
                  <a:lnTo>
                    <a:pt x="501788" y="961164"/>
                  </a:lnTo>
                  <a:lnTo>
                    <a:pt x="517749" y="971933"/>
                  </a:lnTo>
                  <a:lnTo>
                    <a:pt x="528511" y="987910"/>
                  </a:lnTo>
                  <a:lnTo>
                    <a:pt x="532457" y="1007480"/>
                  </a:lnTo>
                  <a:lnTo>
                    <a:pt x="528511" y="1027030"/>
                  </a:lnTo>
                  <a:lnTo>
                    <a:pt x="517749" y="1042997"/>
                  </a:lnTo>
                  <a:lnTo>
                    <a:pt x="501788" y="1053763"/>
                  </a:lnTo>
                  <a:lnTo>
                    <a:pt x="482246" y="1057711"/>
                  </a:lnTo>
                  <a:close/>
                </a:path>
                <a:path w="815975" h="1098550">
                  <a:moveTo>
                    <a:pt x="376559" y="1093297"/>
                  </a:moveTo>
                  <a:lnTo>
                    <a:pt x="357016" y="1089350"/>
                  </a:lnTo>
                  <a:lnTo>
                    <a:pt x="341043" y="1078588"/>
                  </a:lnTo>
                  <a:lnTo>
                    <a:pt x="330267" y="1062625"/>
                  </a:lnTo>
                  <a:lnTo>
                    <a:pt x="326314" y="1043077"/>
                  </a:lnTo>
                  <a:lnTo>
                    <a:pt x="330267" y="1023533"/>
                  </a:lnTo>
                  <a:lnTo>
                    <a:pt x="341043" y="1007569"/>
                  </a:lnTo>
                  <a:lnTo>
                    <a:pt x="357016" y="996804"/>
                  </a:lnTo>
                  <a:lnTo>
                    <a:pt x="376559" y="992856"/>
                  </a:lnTo>
                  <a:lnTo>
                    <a:pt x="396100" y="996804"/>
                  </a:lnTo>
                  <a:lnTo>
                    <a:pt x="412056" y="1007569"/>
                  </a:lnTo>
                  <a:lnTo>
                    <a:pt x="422814" y="1023533"/>
                  </a:lnTo>
                  <a:lnTo>
                    <a:pt x="426759" y="1043077"/>
                  </a:lnTo>
                  <a:lnTo>
                    <a:pt x="422814" y="1062625"/>
                  </a:lnTo>
                  <a:lnTo>
                    <a:pt x="412056" y="1078588"/>
                  </a:lnTo>
                  <a:lnTo>
                    <a:pt x="396100" y="1089350"/>
                  </a:lnTo>
                  <a:lnTo>
                    <a:pt x="376559" y="1093297"/>
                  </a:lnTo>
                  <a:close/>
                </a:path>
                <a:path w="815975" h="1098550">
                  <a:moveTo>
                    <a:pt x="257908" y="1098361"/>
                  </a:moveTo>
                  <a:lnTo>
                    <a:pt x="238372" y="1094414"/>
                  </a:lnTo>
                  <a:lnTo>
                    <a:pt x="222415" y="1083647"/>
                  </a:lnTo>
                  <a:lnTo>
                    <a:pt x="211654" y="1067671"/>
                  </a:lnTo>
                  <a:lnTo>
                    <a:pt x="207708" y="1048096"/>
                  </a:lnTo>
                  <a:lnTo>
                    <a:pt x="211654" y="1028552"/>
                  </a:lnTo>
                  <a:lnTo>
                    <a:pt x="222415" y="1012589"/>
                  </a:lnTo>
                  <a:lnTo>
                    <a:pt x="238372" y="1001824"/>
                  </a:lnTo>
                  <a:lnTo>
                    <a:pt x="257908" y="997876"/>
                  </a:lnTo>
                  <a:lnTo>
                    <a:pt x="277449" y="1001824"/>
                  </a:lnTo>
                  <a:lnTo>
                    <a:pt x="293406" y="1012589"/>
                  </a:lnTo>
                  <a:lnTo>
                    <a:pt x="304164" y="1028552"/>
                  </a:lnTo>
                  <a:lnTo>
                    <a:pt x="308109" y="1048096"/>
                  </a:lnTo>
                  <a:lnTo>
                    <a:pt x="304164" y="1067671"/>
                  </a:lnTo>
                  <a:lnTo>
                    <a:pt x="293406" y="1083647"/>
                  </a:lnTo>
                  <a:lnTo>
                    <a:pt x="277449" y="1094414"/>
                  </a:lnTo>
                  <a:lnTo>
                    <a:pt x="257908" y="1098361"/>
                  </a:lnTo>
                  <a:close/>
                </a:path>
                <a:path w="815975" h="1098550">
                  <a:moveTo>
                    <a:pt x="112537" y="271316"/>
                  </a:moveTo>
                  <a:lnTo>
                    <a:pt x="108436" y="244283"/>
                  </a:lnTo>
                  <a:lnTo>
                    <a:pt x="110790" y="238028"/>
                  </a:lnTo>
                  <a:lnTo>
                    <a:pt x="117531" y="222153"/>
                  </a:lnTo>
                  <a:lnTo>
                    <a:pt x="145269" y="170118"/>
                  </a:lnTo>
                  <a:lnTo>
                    <a:pt x="166811" y="138243"/>
                  </a:lnTo>
                  <a:lnTo>
                    <a:pt x="193832" y="105321"/>
                  </a:lnTo>
                  <a:lnTo>
                    <a:pt x="226606" y="73494"/>
                  </a:lnTo>
                  <a:lnTo>
                    <a:pt x="265405" y="44906"/>
                  </a:lnTo>
                  <a:lnTo>
                    <a:pt x="310502" y="21698"/>
                  </a:lnTo>
                  <a:lnTo>
                    <a:pt x="362170" y="6015"/>
                  </a:lnTo>
                  <a:lnTo>
                    <a:pt x="420683" y="0"/>
                  </a:lnTo>
                  <a:lnTo>
                    <a:pt x="486314" y="5794"/>
                  </a:lnTo>
                  <a:lnTo>
                    <a:pt x="539209" y="18658"/>
                  </a:lnTo>
                  <a:lnTo>
                    <a:pt x="550475" y="22961"/>
                  </a:lnTo>
                  <a:lnTo>
                    <a:pt x="415464" y="22961"/>
                  </a:lnTo>
                  <a:lnTo>
                    <a:pt x="355771" y="31873"/>
                  </a:lnTo>
                  <a:lnTo>
                    <a:pt x="303080" y="51752"/>
                  </a:lnTo>
                  <a:lnTo>
                    <a:pt x="257215" y="79813"/>
                  </a:lnTo>
                  <a:lnTo>
                    <a:pt x="218001" y="113271"/>
                  </a:lnTo>
                  <a:lnTo>
                    <a:pt x="185262" y="149338"/>
                  </a:lnTo>
                  <a:lnTo>
                    <a:pt x="158822" y="185230"/>
                  </a:lnTo>
                  <a:lnTo>
                    <a:pt x="138505" y="218160"/>
                  </a:lnTo>
                  <a:lnTo>
                    <a:pt x="115539" y="263989"/>
                  </a:lnTo>
                  <a:lnTo>
                    <a:pt x="112537" y="271316"/>
                  </a:lnTo>
                  <a:close/>
                </a:path>
                <a:path w="815975" h="1098550">
                  <a:moveTo>
                    <a:pt x="762640" y="530943"/>
                  </a:moveTo>
                  <a:lnTo>
                    <a:pt x="779938" y="484589"/>
                  </a:lnTo>
                  <a:lnTo>
                    <a:pt x="789358" y="433834"/>
                  </a:lnTo>
                  <a:lnTo>
                    <a:pt x="791041" y="380511"/>
                  </a:lnTo>
                  <a:lnTo>
                    <a:pt x="785127" y="326457"/>
                  </a:lnTo>
                  <a:lnTo>
                    <a:pt x="771758" y="273507"/>
                  </a:lnTo>
                  <a:lnTo>
                    <a:pt x="751073" y="223496"/>
                  </a:lnTo>
                  <a:lnTo>
                    <a:pt x="725798" y="180841"/>
                  </a:lnTo>
                  <a:lnTo>
                    <a:pt x="695639" y="142714"/>
                  </a:lnTo>
                  <a:lnTo>
                    <a:pt x="660904" y="109338"/>
                  </a:lnTo>
                  <a:lnTo>
                    <a:pt x="621899" y="80936"/>
                  </a:lnTo>
                  <a:lnTo>
                    <a:pt x="578931" y="57731"/>
                  </a:lnTo>
                  <a:lnTo>
                    <a:pt x="532308" y="39947"/>
                  </a:lnTo>
                  <a:lnTo>
                    <a:pt x="482335" y="27805"/>
                  </a:lnTo>
                  <a:lnTo>
                    <a:pt x="415464" y="22961"/>
                  </a:lnTo>
                  <a:lnTo>
                    <a:pt x="550475" y="22961"/>
                  </a:lnTo>
                  <a:lnTo>
                    <a:pt x="588571" y="37514"/>
                  </a:lnTo>
                  <a:lnTo>
                    <a:pt x="634075" y="62125"/>
                  </a:lnTo>
                  <a:lnTo>
                    <a:pt x="675393" y="92253"/>
                  </a:lnTo>
                  <a:lnTo>
                    <a:pt x="712201" y="127660"/>
                  </a:lnTo>
                  <a:lnTo>
                    <a:pt x="744171" y="168110"/>
                  </a:lnTo>
                  <a:lnTo>
                    <a:pt x="770976" y="213364"/>
                  </a:lnTo>
                  <a:lnTo>
                    <a:pt x="790740" y="258005"/>
                  </a:lnTo>
                  <a:lnTo>
                    <a:pt x="804902" y="302948"/>
                  </a:lnTo>
                  <a:lnTo>
                    <a:pt x="813282" y="347854"/>
                  </a:lnTo>
                  <a:lnTo>
                    <a:pt x="815703" y="392385"/>
                  </a:lnTo>
                  <a:lnTo>
                    <a:pt x="811986" y="436201"/>
                  </a:lnTo>
                  <a:lnTo>
                    <a:pt x="801953" y="478963"/>
                  </a:lnTo>
                  <a:lnTo>
                    <a:pt x="785426" y="520331"/>
                  </a:lnTo>
                  <a:lnTo>
                    <a:pt x="762640" y="530943"/>
                  </a:lnTo>
                  <a:close/>
                </a:path>
              </a:pathLst>
            </a:custGeom>
            <a:solidFill>
              <a:srgbClr val="B8A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42550" y="7836689"/>
              <a:ext cx="4562475" cy="1193165"/>
            </a:xfrm>
            <a:custGeom>
              <a:avLst/>
              <a:gdLst/>
              <a:ahLst/>
              <a:cxnLst/>
              <a:rect l="l" t="t" r="r" b="b"/>
              <a:pathLst>
                <a:path w="4562475" h="1193165">
                  <a:moveTo>
                    <a:pt x="2793" y="1192882"/>
                  </a:moveTo>
                  <a:lnTo>
                    <a:pt x="0" y="1182182"/>
                  </a:lnTo>
                  <a:lnTo>
                    <a:pt x="4559613" y="0"/>
                  </a:lnTo>
                  <a:lnTo>
                    <a:pt x="4562406" y="10878"/>
                  </a:lnTo>
                  <a:lnTo>
                    <a:pt x="2793" y="1192882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87534" y="6005030"/>
              <a:ext cx="3313015" cy="33405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4890089" y="8403853"/>
            <a:ext cx="952500" cy="1229360"/>
            <a:chOff x="14890089" y="8403853"/>
            <a:chExt cx="952500" cy="1229360"/>
          </a:xfrm>
        </p:grpSpPr>
        <p:sp>
          <p:nvSpPr>
            <p:cNvPr id="36" name="object 36"/>
            <p:cNvSpPr/>
            <p:nvPr/>
          </p:nvSpPr>
          <p:spPr>
            <a:xfrm>
              <a:off x="14938399" y="8451817"/>
              <a:ext cx="855980" cy="1132840"/>
            </a:xfrm>
            <a:custGeom>
              <a:avLst/>
              <a:gdLst/>
              <a:ahLst/>
              <a:cxnLst/>
              <a:rect l="l" t="t" r="r" b="b"/>
              <a:pathLst>
                <a:path w="855980" h="1132840">
                  <a:moveTo>
                    <a:pt x="717746" y="1132750"/>
                  </a:moveTo>
                  <a:lnTo>
                    <a:pt x="302155" y="1132750"/>
                  </a:lnTo>
                  <a:lnTo>
                    <a:pt x="300282" y="1127751"/>
                  </a:lnTo>
                  <a:lnTo>
                    <a:pt x="292941" y="1108650"/>
                  </a:lnTo>
                  <a:lnTo>
                    <a:pt x="269444" y="1052072"/>
                  </a:lnTo>
                  <a:lnTo>
                    <a:pt x="253119" y="1015555"/>
                  </a:lnTo>
                  <a:lnTo>
                    <a:pt x="233630" y="974193"/>
                  </a:lnTo>
                  <a:lnTo>
                    <a:pt x="210891" y="928466"/>
                  </a:lnTo>
                  <a:lnTo>
                    <a:pt x="184820" y="878855"/>
                  </a:lnTo>
                  <a:lnTo>
                    <a:pt x="155330" y="825839"/>
                  </a:lnTo>
                  <a:lnTo>
                    <a:pt x="122336" y="769898"/>
                  </a:lnTo>
                  <a:lnTo>
                    <a:pt x="85755" y="711513"/>
                  </a:lnTo>
                  <a:lnTo>
                    <a:pt x="45502" y="651165"/>
                  </a:lnTo>
                  <a:lnTo>
                    <a:pt x="1491" y="589332"/>
                  </a:lnTo>
                  <a:lnTo>
                    <a:pt x="0" y="587304"/>
                  </a:lnTo>
                  <a:lnTo>
                    <a:pt x="0" y="503441"/>
                  </a:lnTo>
                  <a:lnTo>
                    <a:pt x="62845" y="503132"/>
                  </a:lnTo>
                  <a:lnTo>
                    <a:pt x="63874" y="503416"/>
                  </a:lnTo>
                  <a:lnTo>
                    <a:pt x="85513" y="515706"/>
                  </a:lnTo>
                  <a:lnTo>
                    <a:pt x="116605" y="540089"/>
                  </a:lnTo>
                  <a:lnTo>
                    <a:pt x="150867" y="570118"/>
                  </a:lnTo>
                  <a:lnTo>
                    <a:pt x="182014" y="599345"/>
                  </a:lnTo>
                  <a:lnTo>
                    <a:pt x="184346" y="601608"/>
                  </a:lnTo>
                  <a:lnTo>
                    <a:pt x="184346" y="617643"/>
                  </a:lnTo>
                  <a:lnTo>
                    <a:pt x="224942" y="617643"/>
                  </a:lnTo>
                  <a:lnTo>
                    <a:pt x="224942" y="0"/>
                  </a:lnTo>
                  <a:lnTo>
                    <a:pt x="352418" y="2491"/>
                  </a:lnTo>
                  <a:lnTo>
                    <a:pt x="352418" y="504704"/>
                  </a:lnTo>
                  <a:lnTo>
                    <a:pt x="392996" y="504704"/>
                  </a:lnTo>
                  <a:lnTo>
                    <a:pt x="392996" y="281438"/>
                  </a:lnTo>
                  <a:lnTo>
                    <a:pt x="484743" y="281438"/>
                  </a:lnTo>
                  <a:lnTo>
                    <a:pt x="496325" y="284913"/>
                  </a:lnTo>
                  <a:lnTo>
                    <a:pt x="508250" y="293780"/>
                  </a:lnTo>
                  <a:lnTo>
                    <a:pt x="517570" y="305701"/>
                  </a:lnTo>
                  <a:lnTo>
                    <a:pt x="521332" y="318337"/>
                  </a:lnTo>
                  <a:lnTo>
                    <a:pt x="521332" y="504699"/>
                  </a:lnTo>
                  <a:lnTo>
                    <a:pt x="561917" y="504699"/>
                  </a:lnTo>
                  <a:lnTo>
                    <a:pt x="561917" y="338558"/>
                  </a:lnTo>
                  <a:lnTo>
                    <a:pt x="652786" y="338558"/>
                  </a:lnTo>
                  <a:lnTo>
                    <a:pt x="664478" y="340379"/>
                  </a:lnTo>
                  <a:lnTo>
                    <a:pt x="676400" y="346237"/>
                  </a:lnTo>
                  <a:lnTo>
                    <a:pt x="685668" y="356720"/>
                  </a:lnTo>
                  <a:lnTo>
                    <a:pt x="689399" y="372418"/>
                  </a:lnTo>
                  <a:lnTo>
                    <a:pt x="689399" y="560853"/>
                  </a:lnTo>
                  <a:lnTo>
                    <a:pt x="729987" y="560853"/>
                  </a:lnTo>
                  <a:lnTo>
                    <a:pt x="729987" y="392641"/>
                  </a:lnTo>
                  <a:lnTo>
                    <a:pt x="737701" y="392641"/>
                  </a:lnTo>
                  <a:lnTo>
                    <a:pt x="773812" y="405371"/>
                  </a:lnTo>
                  <a:lnTo>
                    <a:pt x="812410" y="436568"/>
                  </a:lnTo>
                  <a:lnTo>
                    <a:pt x="843157" y="475738"/>
                  </a:lnTo>
                  <a:lnTo>
                    <a:pt x="855714" y="512390"/>
                  </a:lnTo>
                  <a:lnTo>
                    <a:pt x="855714" y="728721"/>
                  </a:lnTo>
                  <a:lnTo>
                    <a:pt x="844567" y="757041"/>
                  </a:lnTo>
                  <a:lnTo>
                    <a:pt x="828466" y="798621"/>
                  </a:lnTo>
                  <a:lnTo>
                    <a:pt x="808701" y="850741"/>
                  </a:lnTo>
                  <a:lnTo>
                    <a:pt x="787103" y="909317"/>
                  </a:lnTo>
                  <a:lnTo>
                    <a:pt x="765500" y="970267"/>
                  </a:lnTo>
                  <a:lnTo>
                    <a:pt x="745722" y="1029508"/>
                  </a:lnTo>
                  <a:lnTo>
                    <a:pt x="729598" y="1082958"/>
                  </a:lnTo>
                  <a:lnTo>
                    <a:pt x="718959" y="1126533"/>
                  </a:lnTo>
                  <a:lnTo>
                    <a:pt x="717746" y="1132750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90089" y="8403853"/>
              <a:ext cx="952500" cy="1229360"/>
            </a:xfrm>
            <a:custGeom>
              <a:avLst/>
              <a:gdLst/>
              <a:ahLst/>
              <a:cxnLst/>
              <a:rect l="l" t="t" r="r" b="b"/>
              <a:pathLst>
                <a:path w="952500" h="1229359">
                  <a:moveTo>
                    <a:pt x="280956" y="576034"/>
                  </a:moveTo>
                  <a:lnTo>
                    <a:pt x="224948" y="576034"/>
                  </a:lnTo>
                  <a:lnTo>
                    <a:pt x="224948" y="59291"/>
                  </a:lnTo>
                  <a:lnTo>
                    <a:pt x="228668" y="37566"/>
                  </a:lnTo>
                  <a:lnTo>
                    <a:pt x="239363" y="18569"/>
                  </a:lnTo>
                  <a:lnTo>
                    <a:pt x="256856" y="5110"/>
                  </a:lnTo>
                  <a:lnTo>
                    <a:pt x="280972" y="0"/>
                  </a:lnTo>
                  <a:lnTo>
                    <a:pt x="392136" y="0"/>
                  </a:lnTo>
                  <a:lnTo>
                    <a:pt x="415607" y="4110"/>
                  </a:lnTo>
                  <a:lnTo>
                    <a:pt x="433539" y="15794"/>
                  </a:lnTo>
                  <a:lnTo>
                    <a:pt x="444991" y="34079"/>
                  </a:lnTo>
                  <a:lnTo>
                    <a:pt x="448652" y="55824"/>
                  </a:lnTo>
                  <a:lnTo>
                    <a:pt x="280956" y="55824"/>
                  </a:lnTo>
                  <a:lnTo>
                    <a:pt x="280956" y="576034"/>
                  </a:lnTo>
                  <a:close/>
                </a:path>
                <a:path w="952500" h="1229359">
                  <a:moveTo>
                    <a:pt x="449031" y="560368"/>
                  </a:moveTo>
                  <a:lnTo>
                    <a:pt x="393004" y="560368"/>
                  </a:lnTo>
                  <a:lnTo>
                    <a:pt x="393004" y="58014"/>
                  </a:lnTo>
                  <a:lnTo>
                    <a:pt x="280956" y="55824"/>
                  </a:lnTo>
                  <a:lnTo>
                    <a:pt x="448652" y="55824"/>
                  </a:lnTo>
                  <a:lnTo>
                    <a:pt x="449017" y="57993"/>
                  </a:lnTo>
                  <a:lnTo>
                    <a:pt x="449017" y="281280"/>
                  </a:lnTo>
                  <a:lnTo>
                    <a:pt x="533054" y="281280"/>
                  </a:lnTo>
                  <a:lnTo>
                    <a:pt x="556870" y="285850"/>
                  </a:lnTo>
                  <a:lnTo>
                    <a:pt x="579186" y="298225"/>
                  </a:lnTo>
                  <a:lnTo>
                    <a:pt x="598044" y="316409"/>
                  </a:lnTo>
                  <a:lnTo>
                    <a:pt x="610695" y="337102"/>
                  </a:lnTo>
                  <a:lnTo>
                    <a:pt x="449031" y="337102"/>
                  </a:lnTo>
                  <a:lnTo>
                    <a:pt x="449031" y="560368"/>
                  </a:lnTo>
                  <a:close/>
                </a:path>
                <a:path w="952500" h="1229359">
                  <a:moveTo>
                    <a:pt x="617955" y="560365"/>
                  </a:moveTo>
                  <a:lnTo>
                    <a:pt x="561942" y="560365"/>
                  </a:lnTo>
                  <a:lnTo>
                    <a:pt x="561942" y="366318"/>
                  </a:lnTo>
                  <a:lnTo>
                    <a:pt x="558831" y="356780"/>
                  </a:lnTo>
                  <a:lnTo>
                    <a:pt x="551241" y="347289"/>
                  </a:lnTo>
                  <a:lnTo>
                    <a:pt x="541782" y="340009"/>
                  </a:lnTo>
                  <a:lnTo>
                    <a:pt x="533067" y="337102"/>
                  </a:lnTo>
                  <a:lnTo>
                    <a:pt x="610695" y="337102"/>
                  </a:lnTo>
                  <a:lnTo>
                    <a:pt x="611490" y="338403"/>
                  </a:lnTo>
                  <a:lnTo>
                    <a:pt x="701096" y="338403"/>
                  </a:lnTo>
                  <a:lnTo>
                    <a:pt x="725926" y="342045"/>
                  </a:lnTo>
                  <a:lnTo>
                    <a:pt x="748862" y="352622"/>
                  </a:lnTo>
                  <a:lnTo>
                    <a:pt x="767846" y="369607"/>
                  </a:lnTo>
                  <a:lnTo>
                    <a:pt x="780817" y="392476"/>
                  </a:lnTo>
                  <a:lnTo>
                    <a:pt x="786011" y="392476"/>
                  </a:lnTo>
                  <a:lnTo>
                    <a:pt x="793041" y="394224"/>
                  </a:lnTo>
                  <a:lnTo>
                    <a:pt x="617955" y="394224"/>
                  </a:lnTo>
                  <a:lnTo>
                    <a:pt x="617955" y="560365"/>
                  </a:lnTo>
                  <a:close/>
                </a:path>
                <a:path w="952500" h="1229359">
                  <a:moveTo>
                    <a:pt x="786025" y="616531"/>
                  </a:moveTo>
                  <a:lnTo>
                    <a:pt x="730009" y="616531"/>
                  </a:lnTo>
                  <a:lnTo>
                    <a:pt x="730009" y="420404"/>
                  </a:lnTo>
                  <a:lnTo>
                    <a:pt x="726624" y="407247"/>
                  </a:lnTo>
                  <a:lnTo>
                    <a:pt x="718575" y="399255"/>
                  </a:lnTo>
                  <a:lnTo>
                    <a:pt x="709018" y="395293"/>
                  </a:lnTo>
                  <a:lnTo>
                    <a:pt x="701110" y="394224"/>
                  </a:lnTo>
                  <a:lnTo>
                    <a:pt x="793041" y="394224"/>
                  </a:lnTo>
                  <a:lnTo>
                    <a:pt x="829569" y="403312"/>
                  </a:lnTo>
                  <a:lnTo>
                    <a:pt x="874098" y="431699"/>
                  </a:lnTo>
                  <a:lnTo>
                    <a:pt x="890552" y="448311"/>
                  </a:lnTo>
                  <a:lnTo>
                    <a:pt x="786025" y="448311"/>
                  </a:lnTo>
                  <a:lnTo>
                    <a:pt x="786025" y="616531"/>
                  </a:lnTo>
                  <a:close/>
                </a:path>
                <a:path w="952500" h="1229359">
                  <a:moveTo>
                    <a:pt x="816762" y="1173014"/>
                  </a:moveTo>
                  <a:lnTo>
                    <a:pt x="759702" y="1173014"/>
                  </a:lnTo>
                  <a:lnTo>
                    <a:pt x="770419" y="1129062"/>
                  </a:lnTo>
                  <a:lnTo>
                    <a:pt x="786616" y="1075306"/>
                  </a:lnTo>
                  <a:lnTo>
                    <a:pt x="806460" y="1015822"/>
                  </a:lnTo>
                  <a:lnTo>
                    <a:pt x="828122" y="954688"/>
                  </a:lnTo>
                  <a:lnTo>
                    <a:pt x="849767" y="895981"/>
                  </a:lnTo>
                  <a:lnTo>
                    <a:pt x="869566" y="843777"/>
                  </a:lnTo>
                  <a:lnTo>
                    <a:pt x="885685" y="802153"/>
                  </a:lnTo>
                  <a:lnTo>
                    <a:pt x="896294" y="775186"/>
                  </a:lnTo>
                  <a:lnTo>
                    <a:pt x="896285" y="560346"/>
                  </a:lnTo>
                  <a:lnTo>
                    <a:pt x="884429" y="526528"/>
                  </a:lnTo>
                  <a:lnTo>
                    <a:pt x="855455" y="489818"/>
                  </a:lnTo>
                  <a:lnTo>
                    <a:pt x="819335" y="460374"/>
                  </a:lnTo>
                  <a:lnTo>
                    <a:pt x="786025" y="448311"/>
                  </a:lnTo>
                  <a:lnTo>
                    <a:pt x="890552" y="448311"/>
                  </a:lnTo>
                  <a:lnTo>
                    <a:pt x="913480" y="471459"/>
                  </a:lnTo>
                  <a:lnTo>
                    <a:pt x="941594" y="516411"/>
                  </a:lnTo>
                  <a:lnTo>
                    <a:pt x="952316" y="560346"/>
                  </a:lnTo>
                  <a:lnTo>
                    <a:pt x="950340" y="790911"/>
                  </a:lnTo>
                  <a:lnTo>
                    <a:pt x="931539" y="838739"/>
                  </a:lnTo>
                  <a:lnTo>
                    <a:pt x="911376" y="891358"/>
                  </a:lnTo>
                  <a:lnTo>
                    <a:pt x="890806" y="946472"/>
                  </a:lnTo>
                  <a:lnTo>
                    <a:pt x="870782" y="1001784"/>
                  </a:lnTo>
                  <a:lnTo>
                    <a:pt x="852260" y="1054999"/>
                  </a:lnTo>
                  <a:lnTo>
                    <a:pt x="836192" y="1103820"/>
                  </a:lnTo>
                  <a:lnTo>
                    <a:pt x="823534" y="1145952"/>
                  </a:lnTo>
                  <a:lnTo>
                    <a:pt x="816762" y="1173014"/>
                  </a:lnTo>
                  <a:close/>
                </a:path>
                <a:path w="952500" h="1229359">
                  <a:moveTo>
                    <a:pt x="812263" y="1228830"/>
                  </a:moveTo>
                  <a:lnTo>
                    <a:pt x="316018" y="1228830"/>
                  </a:lnTo>
                  <a:lnTo>
                    <a:pt x="309577" y="1209901"/>
                  </a:lnTo>
                  <a:lnTo>
                    <a:pt x="307765" y="1204790"/>
                  </a:lnTo>
                  <a:lnTo>
                    <a:pt x="282321" y="1140585"/>
                  </a:lnTo>
                  <a:lnTo>
                    <a:pt x="266880" y="1105035"/>
                  </a:lnTo>
                  <a:lnTo>
                    <a:pt x="247813" y="1063480"/>
                  </a:lnTo>
                  <a:lnTo>
                    <a:pt x="225033" y="1016565"/>
                  </a:lnTo>
                  <a:lnTo>
                    <a:pt x="198452" y="964930"/>
                  </a:lnTo>
                  <a:lnTo>
                    <a:pt x="167983" y="909219"/>
                  </a:lnTo>
                  <a:lnTo>
                    <a:pt x="133539" y="850074"/>
                  </a:lnTo>
                  <a:lnTo>
                    <a:pt x="95032" y="788137"/>
                  </a:lnTo>
                  <a:lnTo>
                    <a:pt x="52374" y="724050"/>
                  </a:lnTo>
                  <a:lnTo>
                    <a:pt x="5479" y="658457"/>
                  </a:lnTo>
                  <a:lnTo>
                    <a:pt x="0" y="651056"/>
                  </a:lnTo>
                  <a:lnTo>
                    <a:pt x="107" y="558766"/>
                  </a:lnTo>
                  <a:lnTo>
                    <a:pt x="15199" y="516202"/>
                  </a:lnTo>
                  <a:lnTo>
                    <a:pt x="54707" y="503213"/>
                  </a:lnTo>
                  <a:lnTo>
                    <a:pt x="112908" y="503213"/>
                  </a:lnTo>
                  <a:lnTo>
                    <a:pt x="131780" y="507823"/>
                  </a:lnTo>
                  <a:lnTo>
                    <a:pt x="156809" y="521575"/>
                  </a:lnTo>
                  <a:lnTo>
                    <a:pt x="187897" y="544351"/>
                  </a:lnTo>
                  <a:lnTo>
                    <a:pt x="204754" y="558766"/>
                  </a:lnTo>
                  <a:lnTo>
                    <a:pt x="110108" y="558766"/>
                  </a:lnTo>
                  <a:lnTo>
                    <a:pt x="56007" y="559031"/>
                  </a:lnTo>
                  <a:lnTo>
                    <a:pt x="56007" y="632736"/>
                  </a:lnTo>
                  <a:lnTo>
                    <a:pt x="100015" y="694550"/>
                  </a:lnTo>
                  <a:lnTo>
                    <a:pt x="140273" y="754867"/>
                  </a:lnTo>
                  <a:lnTo>
                    <a:pt x="176867" y="813221"/>
                  </a:lnTo>
                  <a:lnTo>
                    <a:pt x="209885" y="869144"/>
                  </a:lnTo>
                  <a:lnTo>
                    <a:pt x="239415" y="922170"/>
                  </a:lnTo>
                  <a:lnTo>
                    <a:pt x="265544" y="971832"/>
                  </a:lnTo>
                  <a:lnTo>
                    <a:pt x="288360" y="1017663"/>
                  </a:lnTo>
                  <a:lnTo>
                    <a:pt x="307951" y="1059196"/>
                  </a:lnTo>
                  <a:lnTo>
                    <a:pt x="324403" y="1095965"/>
                  </a:lnTo>
                  <a:lnTo>
                    <a:pt x="348243" y="1153341"/>
                  </a:lnTo>
                  <a:lnTo>
                    <a:pt x="355806" y="1173014"/>
                  </a:lnTo>
                  <a:lnTo>
                    <a:pt x="816762" y="1173014"/>
                  </a:lnTo>
                  <a:lnTo>
                    <a:pt x="815240" y="1179098"/>
                  </a:lnTo>
                  <a:lnTo>
                    <a:pt x="812263" y="1200962"/>
                  </a:lnTo>
                  <a:lnTo>
                    <a:pt x="812263" y="1228830"/>
                  </a:lnTo>
                  <a:close/>
                </a:path>
                <a:path w="952500" h="1229359">
                  <a:moveTo>
                    <a:pt x="280956" y="673271"/>
                  </a:moveTo>
                  <a:lnTo>
                    <a:pt x="224931" y="673271"/>
                  </a:lnTo>
                  <a:lnTo>
                    <a:pt x="224931" y="652769"/>
                  </a:lnTo>
                  <a:lnTo>
                    <a:pt x="190282" y="620369"/>
                  </a:lnTo>
                  <a:lnTo>
                    <a:pt x="156565" y="591099"/>
                  </a:lnTo>
                  <a:lnTo>
                    <a:pt x="128325" y="569164"/>
                  </a:lnTo>
                  <a:lnTo>
                    <a:pt x="110108" y="558766"/>
                  </a:lnTo>
                  <a:lnTo>
                    <a:pt x="204754" y="558766"/>
                  </a:lnTo>
                  <a:lnTo>
                    <a:pt x="224948" y="576034"/>
                  </a:lnTo>
                  <a:lnTo>
                    <a:pt x="280956" y="576034"/>
                  </a:lnTo>
                  <a:lnTo>
                    <a:pt x="280956" y="673271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315907" y="3661353"/>
            <a:ext cx="3308985" cy="9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4225" marR="5080" indent="-772160">
              <a:lnSpc>
                <a:spcPct val="116100"/>
              </a:lnSpc>
              <a:spcBef>
                <a:spcPts val="100"/>
              </a:spcBef>
              <a:tabLst>
                <a:tab pos="2734945" algn="l"/>
              </a:tabLst>
            </a:pPr>
            <a:r>
              <a:rPr sz="2800" b="1" spc="-135" dirty="0">
                <a:solidFill>
                  <a:srgbClr val="0F0E0D"/>
                </a:solidFill>
                <a:latin typeface="Verdana"/>
                <a:cs typeface="Verdana"/>
              </a:rPr>
              <a:t>P</a:t>
            </a:r>
            <a:r>
              <a:rPr sz="2800" b="1" spc="-57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200" dirty="0">
                <a:solidFill>
                  <a:srgbClr val="0F0E0D"/>
                </a:solidFill>
                <a:latin typeface="Verdana"/>
                <a:cs typeface="Verdana"/>
              </a:rPr>
              <a:t>R</a:t>
            </a:r>
            <a:r>
              <a:rPr sz="2800" b="1" spc="-56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225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b="1" spc="-57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265" dirty="0">
                <a:solidFill>
                  <a:srgbClr val="0F0E0D"/>
                </a:solidFill>
                <a:latin typeface="Verdana"/>
                <a:cs typeface="Verdana"/>
              </a:rPr>
              <a:t>S</a:t>
            </a:r>
            <a:r>
              <a:rPr sz="2800" b="1" spc="-56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225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b="1" spc="-56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165" dirty="0">
                <a:solidFill>
                  <a:srgbClr val="0F0E0D"/>
                </a:solidFill>
                <a:latin typeface="Verdana"/>
                <a:cs typeface="Verdana"/>
              </a:rPr>
              <a:t>N</a:t>
            </a:r>
            <a:r>
              <a:rPr sz="2800" b="1" spc="-57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340" dirty="0">
                <a:solidFill>
                  <a:srgbClr val="0F0E0D"/>
                </a:solidFill>
                <a:latin typeface="Verdana"/>
                <a:cs typeface="Verdana"/>
              </a:rPr>
              <a:t>T</a:t>
            </a:r>
            <a:r>
              <a:rPr sz="2800" b="1" spc="-56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225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b="1" spc="-56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170" dirty="0">
                <a:solidFill>
                  <a:srgbClr val="0F0E0D"/>
                </a:solidFill>
                <a:latin typeface="Verdana"/>
                <a:cs typeface="Verdana"/>
              </a:rPr>
              <a:t>D	</a:t>
            </a:r>
            <a:r>
              <a:rPr sz="2800" b="1" spc="-220" dirty="0">
                <a:solidFill>
                  <a:srgbClr val="0F0E0D"/>
                </a:solidFill>
                <a:latin typeface="Verdana"/>
                <a:cs typeface="Verdana"/>
              </a:rPr>
              <a:t>B</a:t>
            </a:r>
            <a:r>
              <a:rPr sz="2800" b="1" spc="-66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45" dirty="0">
                <a:solidFill>
                  <a:srgbClr val="0F0E0D"/>
                </a:solidFill>
                <a:latin typeface="Verdana"/>
                <a:cs typeface="Verdana"/>
              </a:rPr>
              <a:t>Y  </a:t>
            </a:r>
            <a:r>
              <a:rPr sz="2800" b="1" spc="35" dirty="0">
                <a:solidFill>
                  <a:srgbClr val="0F0E0D"/>
                </a:solidFill>
                <a:latin typeface="Verdana"/>
                <a:cs typeface="Verdana"/>
              </a:rPr>
              <a:t>G</a:t>
            </a:r>
            <a:r>
              <a:rPr sz="2800" b="1" spc="-57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200" dirty="0">
                <a:solidFill>
                  <a:srgbClr val="0F0E0D"/>
                </a:solidFill>
                <a:latin typeface="Verdana"/>
                <a:cs typeface="Verdana"/>
              </a:rPr>
              <a:t>R</a:t>
            </a:r>
            <a:r>
              <a:rPr sz="2800" b="1" spc="-57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114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b="1" spc="-57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125" dirty="0">
                <a:solidFill>
                  <a:srgbClr val="0F0E0D"/>
                </a:solidFill>
                <a:latin typeface="Verdana"/>
                <a:cs typeface="Verdana"/>
              </a:rPr>
              <a:t>U</a:t>
            </a:r>
            <a:r>
              <a:rPr sz="2800" b="1" spc="-57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135" dirty="0">
                <a:solidFill>
                  <a:srgbClr val="0F0E0D"/>
                </a:solidFill>
                <a:latin typeface="Verdana"/>
                <a:cs typeface="Verdana"/>
              </a:rPr>
              <a:t>P</a:t>
            </a:r>
            <a:r>
              <a:rPr lang="en-US" sz="2800" b="1" spc="-135" dirty="0">
                <a:solidFill>
                  <a:srgbClr val="0F0E0D"/>
                </a:solidFill>
                <a:latin typeface="Verdana"/>
                <a:cs typeface="Verdana"/>
              </a:rPr>
              <a:t>  3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975452" y="1316728"/>
            <a:ext cx="6553199" cy="2313454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2700" marR="5080" indent="34925" algn="ctr">
              <a:lnSpc>
                <a:spcPct val="150000"/>
              </a:lnSpc>
              <a:spcBef>
                <a:spcPts val="2200"/>
              </a:spcBef>
            </a:pPr>
            <a:r>
              <a:rPr lang="en-US" sz="4400" b="1" spc="-165" dirty="0"/>
              <a:t>Movie Recommendation System</a:t>
            </a:r>
            <a:endParaRPr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336401" y="691280"/>
            <a:ext cx="11572240" cy="3144520"/>
            <a:chOff x="3336401" y="691280"/>
            <a:chExt cx="11572240" cy="3144520"/>
          </a:xfrm>
        </p:grpSpPr>
        <p:sp>
          <p:nvSpPr>
            <p:cNvPr id="4" name="object 4"/>
            <p:cNvSpPr/>
            <p:nvPr/>
          </p:nvSpPr>
          <p:spPr>
            <a:xfrm>
              <a:off x="3544925" y="1026040"/>
              <a:ext cx="11343640" cy="2790825"/>
            </a:xfrm>
            <a:custGeom>
              <a:avLst/>
              <a:gdLst/>
              <a:ahLst/>
              <a:cxnLst/>
              <a:rect l="l" t="t" r="r" b="b"/>
              <a:pathLst>
                <a:path w="11343640" h="2790825">
                  <a:moveTo>
                    <a:pt x="11288117" y="2790556"/>
                  </a:moveTo>
                  <a:lnTo>
                    <a:pt x="55923" y="2790556"/>
                  </a:lnTo>
                  <a:lnTo>
                    <a:pt x="34257" y="2786123"/>
                  </a:lnTo>
                  <a:lnTo>
                    <a:pt x="16470" y="2774072"/>
                  </a:lnTo>
                  <a:lnTo>
                    <a:pt x="4428" y="2756270"/>
                  </a:lnTo>
                  <a:lnTo>
                    <a:pt x="0" y="2734586"/>
                  </a:lnTo>
                  <a:lnTo>
                    <a:pt x="0" y="55969"/>
                  </a:lnTo>
                  <a:lnTo>
                    <a:pt x="4428" y="34286"/>
                  </a:lnTo>
                  <a:lnTo>
                    <a:pt x="16470" y="16484"/>
                  </a:lnTo>
                  <a:lnTo>
                    <a:pt x="34257" y="4432"/>
                  </a:lnTo>
                  <a:lnTo>
                    <a:pt x="55923" y="0"/>
                  </a:lnTo>
                  <a:lnTo>
                    <a:pt x="11287351" y="0"/>
                  </a:lnTo>
                  <a:lnTo>
                    <a:pt x="11309016" y="4432"/>
                  </a:lnTo>
                  <a:lnTo>
                    <a:pt x="11326804" y="16484"/>
                  </a:lnTo>
                  <a:lnTo>
                    <a:pt x="11338845" y="34286"/>
                  </a:lnTo>
                  <a:lnTo>
                    <a:pt x="11343274" y="55969"/>
                  </a:lnTo>
                  <a:lnTo>
                    <a:pt x="11343274" y="2733819"/>
                  </a:lnTo>
                  <a:lnTo>
                    <a:pt x="11339288" y="2755946"/>
                  </a:lnTo>
                  <a:lnTo>
                    <a:pt x="11327474" y="2773976"/>
                  </a:lnTo>
                  <a:lnTo>
                    <a:pt x="11309770" y="2786111"/>
                  </a:lnTo>
                  <a:lnTo>
                    <a:pt x="11288117" y="2790556"/>
                  </a:lnTo>
                  <a:close/>
                </a:path>
              </a:pathLst>
            </a:custGeom>
            <a:solidFill>
              <a:srgbClr val="B8A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5774" y="1006873"/>
              <a:ext cx="11382375" cy="2828925"/>
            </a:xfrm>
            <a:custGeom>
              <a:avLst/>
              <a:gdLst/>
              <a:ahLst/>
              <a:cxnLst/>
              <a:rect l="l" t="t" r="r" b="b"/>
              <a:pathLst>
                <a:path w="11382375" h="2828925">
                  <a:moveTo>
                    <a:pt x="11307269" y="2828892"/>
                  </a:moveTo>
                  <a:lnTo>
                    <a:pt x="75075" y="2828892"/>
                  </a:lnTo>
                  <a:lnTo>
                    <a:pt x="45892" y="2822974"/>
                  </a:lnTo>
                  <a:lnTo>
                    <a:pt x="22024" y="2806849"/>
                  </a:lnTo>
                  <a:lnTo>
                    <a:pt x="5913" y="2782961"/>
                  </a:lnTo>
                  <a:lnTo>
                    <a:pt x="0" y="2753754"/>
                  </a:lnTo>
                  <a:lnTo>
                    <a:pt x="0" y="75137"/>
                  </a:lnTo>
                  <a:lnTo>
                    <a:pt x="5913" y="45930"/>
                  </a:lnTo>
                  <a:lnTo>
                    <a:pt x="22024" y="22042"/>
                  </a:lnTo>
                  <a:lnTo>
                    <a:pt x="45892" y="5918"/>
                  </a:lnTo>
                  <a:lnTo>
                    <a:pt x="75075" y="0"/>
                  </a:lnTo>
                  <a:lnTo>
                    <a:pt x="11307269" y="0"/>
                  </a:lnTo>
                  <a:lnTo>
                    <a:pt x="11336451" y="5918"/>
                  </a:lnTo>
                  <a:lnTo>
                    <a:pt x="11360319" y="22042"/>
                  </a:lnTo>
                  <a:lnTo>
                    <a:pt x="11369757" y="36035"/>
                  </a:lnTo>
                  <a:lnTo>
                    <a:pt x="75075" y="36035"/>
                  </a:lnTo>
                  <a:lnTo>
                    <a:pt x="59921" y="39126"/>
                  </a:lnTo>
                  <a:lnTo>
                    <a:pt x="47496" y="47536"/>
                  </a:lnTo>
                  <a:lnTo>
                    <a:pt x="39093" y="59971"/>
                  </a:lnTo>
                  <a:lnTo>
                    <a:pt x="36005" y="75137"/>
                  </a:lnTo>
                  <a:lnTo>
                    <a:pt x="36005" y="2753754"/>
                  </a:lnTo>
                  <a:lnTo>
                    <a:pt x="39093" y="2768920"/>
                  </a:lnTo>
                  <a:lnTo>
                    <a:pt x="47496" y="2781355"/>
                  </a:lnTo>
                  <a:lnTo>
                    <a:pt x="59921" y="2789765"/>
                  </a:lnTo>
                  <a:lnTo>
                    <a:pt x="75075" y="2792856"/>
                  </a:lnTo>
                  <a:lnTo>
                    <a:pt x="11369757" y="2792856"/>
                  </a:lnTo>
                  <a:lnTo>
                    <a:pt x="11360319" y="2806849"/>
                  </a:lnTo>
                  <a:lnTo>
                    <a:pt x="11336451" y="2822974"/>
                  </a:lnTo>
                  <a:lnTo>
                    <a:pt x="11307269" y="2828892"/>
                  </a:lnTo>
                  <a:close/>
                </a:path>
                <a:path w="11382375" h="2828925">
                  <a:moveTo>
                    <a:pt x="11369757" y="2792856"/>
                  </a:moveTo>
                  <a:lnTo>
                    <a:pt x="11307269" y="2792856"/>
                  </a:lnTo>
                  <a:lnTo>
                    <a:pt x="11322423" y="2789765"/>
                  </a:lnTo>
                  <a:lnTo>
                    <a:pt x="11334847" y="2781355"/>
                  </a:lnTo>
                  <a:lnTo>
                    <a:pt x="11343250" y="2768920"/>
                  </a:lnTo>
                  <a:lnTo>
                    <a:pt x="11346339" y="2753754"/>
                  </a:lnTo>
                  <a:lnTo>
                    <a:pt x="11346339" y="75137"/>
                  </a:lnTo>
                  <a:lnTo>
                    <a:pt x="11343250" y="59971"/>
                  </a:lnTo>
                  <a:lnTo>
                    <a:pt x="11334847" y="47536"/>
                  </a:lnTo>
                  <a:lnTo>
                    <a:pt x="11322423" y="39126"/>
                  </a:lnTo>
                  <a:lnTo>
                    <a:pt x="11307269" y="36035"/>
                  </a:lnTo>
                  <a:lnTo>
                    <a:pt x="11369757" y="36035"/>
                  </a:lnTo>
                  <a:lnTo>
                    <a:pt x="11376431" y="45930"/>
                  </a:lnTo>
                  <a:lnTo>
                    <a:pt x="11382344" y="75137"/>
                  </a:lnTo>
                  <a:lnTo>
                    <a:pt x="11382344" y="2753754"/>
                  </a:lnTo>
                  <a:lnTo>
                    <a:pt x="11376431" y="2782961"/>
                  </a:lnTo>
                  <a:lnTo>
                    <a:pt x="11369757" y="279285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5541" y="710414"/>
              <a:ext cx="11315065" cy="2867025"/>
            </a:xfrm>
            <a:custGeom>
              <a:avLst/>
              <a:gdLst/>
              <a:ahLst/>
              <a:cxnLst/>
              <a:rect l="l" t="t" r="r" b="b"/>
              <a:pathLst>
                <a:path w="11315065" h="2867025">
                  <a:moveTo>
                    <a:pt x="11259513" y="2866857"/>
                  </a:moveTo>
                  <a:lnTo>
                    <a:pt x="55887" y="2866857"/>
                  </a:lnTo>
                  <a:lnTo>
                    <a:pt x="34235" y="2862432"/>
                  </a:lnTo>
                  <a:lnTo>
                    <a:pt x="16459" y="2850401"/>
                  </a:lnTo>
                  <a:lnTo>
                    <a:pt x="4425" y="2832630"/>
                  </a:lnTo>
                  <a:lnTo>
                    <a:pt x="0" y="2810984"/>
                  </a:lnTo>
                  <a:lnTo>
                    <a:pt x="0" y="55873"/>
                  </a:lnTo>
                  <a:lnTo>
                    <a:pt x="4425" y="34227"/>
                  </a:lnTo>
                  <a:lnTo>
                    <a:pt x="16459" y="16455"/>
                  </a:lnTo>
                  <a:lnTo>
                    <a:pt x="34235" y="4424"/>
                  </a:lnTo>
                  <a:lnTo>
                    <a:pt x="55887" y="0"/>
                  </a:lnTo>
                  <a:lnTo>
                    <a:pt x="11258748" y="0"/>
                  </a:lnTo>
                  <a:lnTo>
                    <a:pt x="11280399" y="4424"/>
                  </a:lnTo>
                  <a:lnTo>
                    <a:pt x="11298175" y="16455"/>
                  </a:lnTo>
                  <a:lnTo>
                    <a:pt x="11310209" y="34227"/>
                  </a:lnTo>
                  <a:lnTo>
                    <a:pt x="11314635" y="55873"/>
                  </a:lnTo>
                  <a:lnTo>
                    <a:pt x="11314635" y="2810219"/>
                  </a:lnTo>
                  <a:lnTo>
                    <a:pt x="11310652" y="2832307"/>
                  </a:lnTo>
                  <a:lnTo>
                    <a:pt x="11298845" y="2850306"/>
                  </a:lnTo>
                  <a:lnTo>
                    <a:pt x="11281153" y="2862420"/>
                  </a:lnTo>
                  <a:lnTo>
                    <a:pt x="11259513" y="2866857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36401" y="691280"/>
              <a:ext cx="11353800" cy="2905125"/>
            </a:xfrm>
            <a:custGeom>
              <a:avLst/>
              <a:gdLst/>
              <a:ahLst/>
              <a:cxnLst/>
              <a:rect l="l" t="t" r="r" b="b"/>
              <a:pathLst>
                <a:path w="11353800" h="2905125">
                  <a:moveTo>
                    <a:pt x="11278652" y="2905127"/>
                  </a:moveTo>
                  <a:lnTo>
                    <a:pt x="75026" y="2905127"/>
                  </a:lnTo>
                  <a:lnTo>
                    <a:pt x="45862" y="2899219"/>
                  </a:lnTo>
                  <a:lnTo>
                    <a:pt x="22010" y="2883122"/>
                  </a:lnTo>
                  <a:lnTo>
                    <a:pt x="5909" y="2859275"/>
                  </a:lnTo>
                  <a:lnTo>
                    <a:pt x="0" y="2830119"/>
                  </a:lnTo>
                  <a:lnTo>
                    <a:pt x="0" y="75008"/>
                  </a:lnTo>
                  <a:lnTo>
                    <a:pt x="5909" y="45851"/>
                  </a:lnTo>
                  <a:lnTo>
                    <a:pt x="22010" y="22004"/>
                  </a:lnTo>
                  <a:lnTo>
                    <a:pt x="45862" y="5907"/>
                  </a:lnTo>
                  <a:lnTo>
                    <a:pt x="75026" y="0"/>
                  </a:lnTo>
                  <a:lnTo>
                    <a:pt x="11278652" y="0"/>
                  </a:lnTo>
                  <a:lnTo>
                    <a:pt x="11307816" y="5907"/>
                  </a:lnTo>
                  <a:lnTo>
                    <a:pt x="11331669" y="22004"/>
                  </a:lnTo>
                  <a:lnTo>
                    <a:pt x="11341100" y="35973"/>
                  </a:lnTo>
                  <a:lnTo>
                    <a:pt x="75026" y="35973"/>
                  </a:lnTo>
                  <a:lnTo>
                    <a:pt x="59882" y="39058"/>
                  </a:lnTo>
                  <a:lnTo>
                    <a:pt x="47465" y="47454"/>
                  </a:lnTo>
                  <a:lnTo>
                    <a:pt x="39068" y="59867"/>
                  </a:lnTo>
                  <a:lnTo>
                    <a:pt x="35982" y="75008"/>
                  </a:lnTo>
                  <a:lnTo>
                    <a:pt x="35982" y="2830119"/>
                  </a:lnTo>
                  <a:lnTo>
                    <a:pt x="39068" y="2845259"/>
                  </a:lnTo>
                  <a:lnTo>
                    <a:pt x="47465" y="2857673"/>
                  </a:lnTo>
                  <a:lnTo>
                    <a:pt x="59882" y="2866068"/>
                  </a:lnTo>
                  <a:lnTo>
                    <a:pt x="75026" y="2869154"/>
                  </a:lnTo>
                  <a:lnTo>
                    <a:pt x="11341100" y="2869154"/>
                  </a:lnTo>
                  <a:lnTo>
                    <a:pt x="11331669" y="2883122"/>
                  </a:lnTo>
                  <a:lnTo>
                    <a:pt x="11307816" y="2899219"/>
                  </a:lnTo>
                  <a:lnTo>
                    <a:pt x="11278652" y="2905127"/>
                  </a:lnTo>
                  <a:close/>
                </a:path>
                <a:path w="11353800" h="2905125">
                  <a:moveTo>
                    <a:pt x="11341100" y="2869154"/>
                  </a:moveTo>
                  <a:lnTo>
                    <a:pt x="11278652" y="2869154"/>
                  </a:lnTo>
                  <a:lnTo>
                    <a:pt x="11293797" y="2866068"/>
                  </a:lnTo>
                  <a:lnTo>
                    <a:pt x="11306213" y="2857673"/>
                  </a:lnTo>
                  <a:lnTo>
                    <a:pt x="11314611" y="2845259"/>
                  </a:lnTo>
                  <a:lnTo>
                    <a:pt x="11317697" y="2830119"/>
                  </a:lnTo>
                  <a:lnTo>
                    <a:pt x="11317697" y="75008"/>
                  </a:lnTo>
                  <a:lnTo>
                    <a:pt x="11314611" y="59867"/>
                  </a:lnTo>
                  <a:lnTo>
                    <a:pt x="11306213" y="47454"/>
                  </a:lnTo>
                  <a:lnTo>
                    <a:pt x="11293797" y="39058"/>
                  </a:lnTo>
                  <a:lnTo>
                    <a:pt x="11278652" y="35973"/>
                  </a:lnTo>
                  <a:lnTo>
                    <a:pt x="11341100" y="35973"/>
                  </a:lnTo>
                  <a:lnTo>
                    <a:pt x="11347770" y="45851"/>
                  </a:lnTo>
                  <a:lnTo>
                    <a:pt x="11353679" y="75008"/>
                  </a:lnTo>
                  <a:lnTo>
                    <a:pt x="11353679" y="2830119"/>
                  </a:lnTo>
                  <a:lnTo>
                    <a:pt x="11347770" y="2859275"/>
                  </a:lnTo>
                  <a:lnTo>
                    <a:pt x="11341100" y="2869154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53648" y="5116851"/>
            <a:ext cx="6826250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>
              <a:lnSpc>
                <a:spcPct val="115000"/>
              </a:lnSpc>
              <a:spcBef>
                <a:spcPts val="100"/>
              </a:spcBef>
            </a:pPr>
            <a:r>
              <a:rPr lang="en-IN" sz="3200" b="1" dirty="0" err="1">
                <a:ea typeface="Verdana"/>
                <a:cs typeface="Times New Roman" pitchFamily="18" charset="0"/>
                <a:sym typeface="Verdana"/>
              </a:rPr>
              <a:t>A</a:t>
            </a: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ishwarya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Rele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               17101B0047</a:t>
            </a:r>
          </a:p>
          <a:p>
            <a:pPr lvl="0">
              <a:lnSpc>
                <a:spcPct val="115000"/>
              </a:lnSpc>
              <a:spcBef>
                <a:spcPts val="100"/>
              </a:spcBef>
            </a:pP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Siddhi </a:t>
            </a: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Suryavanshi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         18101B0007</a:t>
            </a:r>
          </a:p>
          <a:p>
            <a:pPr lvl="0">
              <a:lnSpc>
                <a:spcPct val="115000"/>
              </a:lnSpc>
              <a:spcBef>
                <a:spcPts val="100"/>
              </a:spcBef>
            </a:pP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Rutika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Shetye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                  19101B2003</a:t>
            </a:r>
          </a:p>
          <a:p>
            <a:pPr lvl="0">
              <a:lnSpc>
                <a:spcPct val="115000"/>
              </a:lnSpc>
              <a:spcBef>
                <a:spcPts val="100"/>
              </a:spcBef>
            </a:pP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Bhishmesh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Chaudhari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    18101A0024</a:t>
            </a:r>
          </a:p>
          <a:p>
            <a:pPr lvl="0">
              <a:lnSpc>
                <a:spcPct val="115000"/>
              </a:lnSpc>
              <a:spcBef>
                <a:spcPts val="100"/>
              </a:spcBef>
            </a:pP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Siddharth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3200" b="1" dirty="0" err="1">
                <a:ea typeface="Arial"/>
                <a:cs typeface="Times New Roman" pitchFamily="18" charset="0"/>
                <a:sym typeface="Arial"/>
              </a:rPr>
              <a:t>Pawar</a:t>
            </a:r>
            <a:r>
              <a:rPr lang="en-IN" sz="3200" b="1" dirty="0">
                <a:ea typeface="Arial"/>
                <a:cs typeface="Times New Roman" pitchFamily="18" charset="0"/>
                <a:sym typeface="Arial"/>
              </a:rPr>
              <a:t>              18101A0029</a:t>
            </a:r>
            <a:endParaRPr sz="3200" b="1" dirty="0"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87381" y="1255764"/>
            <a:ext cx="78562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434" dirty="0"/>
              <a:t>Meet </a:t>
            </a:r>
            <a:r>
              <a:rPr sz="9000" spc="-130" dirty="0"/>
              <a:t>The</a:t>
            </a:r>
            <a:r>
              <a:rPr sz="9000" spc="-710" dirty="0"/>
              <a:t> </a:t>
            </a:r>
            <a:r>
              <a:rPr sz="9000" spc="-140" dirty="0"/>
              <a:t>Group</a:t>
            </a:r>
            <a:endParaRPr sz="9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70822" y="1463432"/>
            <a:ext cx="6057900" cy="3343275"/>
            <a:chOff x="2170822" y="1463432"/>
            <a:chExt cx="6057900" cy="3343275"/>
          </a:xfrm>
        </p:grpSpPr>
        <p:sp>
          <p:nvSpPr>
            <p:cNvPr id="4" name="object 4"/>
            <p:cNvSpPr/>
            <p:nvPr/>
          </p:nvSpPr>
          <p:spPr>
            <a:xfrm>
              <a:off x="2189956" y="1482594"/>
              <a:ext cx="6019165" cy="3305175"/>
            </a:xfrm>
            <a:custGeom>
              <a:avLst/>
              <a:gdLst/>
              <a:ahLst/>
              <a:cxnLst/>
              <a:rect l="l" t="t" r="r" b="b"/>
              <a:pathLst>
                <a:path w="6019165" h="3305175">
                  <a:moveTo>
                    <a:pt x="5963747" y="3304948"/>
                  </a:moveTo>
                  <a:lnTo>
                    <a:pt x="55871" y="3304948"/>
                  </a:lnTo>
                  <a:lnTo>
                    <a:pt x="34226" y="3300516"/>
                  </a:lnTo>
                  <a:lnTo>
                    <a:pt x="16455" y="3288469"/>
                  </a:lnTo>
                  <a:lnTo>
                    <a:pt x="4424" y="3270672"/>
                  </a:lnTo>
                  <a:lnTo>
                    <a:pt x="0" y="3248995"/>
                  </a:lnTo>
                  <a:lnTo>
                    <a:pt x="0" y="55952"/>
                  </a:lnTo>
                  <a:lnTo>
                    <a:pt x="4424" y="34275"/>
                  </a:lnTo>
                  <a:lnTo>
                    <a:pt x="16455" y="16479"/>
                  </a:lnTo>
                  <a:lnTo>
                    <a:pt x="34226" y="4431"/>
                  </a:lnTo>
                  <a:lnTo>
                    <a:pt x="55871" y="0"/>
                  </a:lnTo>
                  <a:lnTo>
                    <a:pt x="5962982" y="0"/>
                  </a:lnTo>
                  <a:lnTo>
                    <a:pt x="5984628" y="4431"/>
                  </a:lnTo>
                  <a:lnTo>
                    <a:pt x="6002398" y="16479"/>
                  </a:lnTo>
                  <a:lnTo>
                    <a:pt x="6014429" y="34275"/>
                  </a:lnTo>
                  <a:lnTo>
                    <a:pt x="6018854" y="55952"/>
                  </a:lnTo>
                  <a:lnTo>
                    <a:pt x="6018854" y="3248229"/>
                  </a:lnTo>
                  <a:lnTo>
                    <a:pt x="6014872" y="3270349"/>
                  </a:lnTo>
                  <a:lnTo>
                    <a:pt x="6003068" y="3288373"/>
                  </a:lnTo>
                  <a:lnTo>
                    <a:pt x="5985381" y="3300505"/>
                  </a:lnTo>
                  <a:lnTo>
                    <a:pt x="5963747" y="3304948"/>
                  </a:lnTo>
                  <a:close/>
                </a:path>
              </a:pathLst>
            </a:custGeom>
            <a:solidFill>
              <a:srgbClr val="ED9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0822" y="1463432"/>
              <a:ext cx="6057900" cy="3343275"/>
            </a:xfrm>
            <a:custGeom>
              <a:avLst/>
              <a:gdLst/>
              <a:ahLst/>
              <a:cxnLst/>
              <a:rect l="l" t="t" r="r" b="b"/>
              <a:pathLst>
                <a:path w="6057900" h="3343275">
                  <a:moveTo>
                    <a:pt x="5982882" y="3343271"/>
                  </a:moveTo>
                  <a:lnTo>
                    <a:pt x="75006" y="3343271"/>
                  </a:lnTo>
                  <a:lnTo>
                    <a:pt x="45850" y="3337355"/>
                  </a:lnTo>
                  <a:lnTo>
                    <a:pt x="22004" y="3321235"/>
                  </a:lnTo>
                  <a:lnTo>
                    <a:pt x="5907" y="3297355"/>
                  </a:lnTo>
                  <a:lnTo>
                    <a:pt x="0" y="3268157"/>
                  </a:lnTo>
                  <a:lnTo>
                    <a:pt x="0" y="75114"/>
                  </a:lnTo>
                  <a:lnTo>
                    <a:pt x="5907" y="45916"/>
                  </a:lnTo>
                  <a:lnTo>
                    <a:pt x="22004" y="22036"/>
                  </a:lnTo>
                  <a:lnTo>
                    <a:pt x="45850" y="5916"/>
                  </a:lnTo>
                  <a:lnTo>
                    <a:pt x="75006" y="0"/>
                  </a:lnTo>
                  <a:lnTo>
                    <a:pt x="5982882" y="0"/>
                  </a:lnTo>
                  <a:lnTo>
                    <a:pt x="6012037" y="5916"/>
                  </a:lnTo>
                  <a:lnTo>
                    <a:pt x="6035883" y="22036"/>
                  </a:lnTo>
                  <a:lnTo>
                    <a:pt x="6045312" y="36024"/>
                  </a:lnTo>
                  <a:lnTo>
                    <a:pt x="75006" y="36024"/>
                  </a:lnTo>
                  <a:lnTo>
                    <a:pt x="59866" y="39113"/>
                  </a:lnTo>
                  <a:lnTo>
                    <a:pt x="47452" y="47521"/>
                  </a:lnTo>
                  <a:lnTo>
                    <a:pt x="39057" y="59952"/>
                  </a:lnTo>
                  <a:lnTo>
                    <a:pt x="35972" y="75114"/>
                  </a:lnTo>
                  <a:lnTo>
                    <a:pt x="35972" y="3268157"/>
                  </a:lnTo>
                  <a:lnTo>
                    <a:pt x="39057" y="3283319"/>
                  </a:lnTo>
                  <a:lnTo>
                    <a:pt x="47452" y="3295750"/>
                  </a:lnTo>
                  <a:lnTo>
                    <a:pt x="59866" y="3304157"/>
                  </a:lnTo>
                  <a:lnTo>
                    <a:pt x="75006" y="3307247"/>
                  </a:lnTo>
                  <a:lnTo>
                    <a:pt x="6045312" y="3307247"/>
                  </a:lnTo>
                  <a:lnTo>
                    <a:pt x="6035883" y="3321235"/>
                  </a:lnTo>
                  <a:lnTo>
                    <a:pt x="6012037" y="3337355"/>
                  </a:lnTo>
                  <a:lnTo>
                    <a:pt x="5982882" y="3343271"/>
                  </a:lnTo>
                  <a:close/>
                </a:path>
                <a:path w="6057900" h="3343275">
                  <a:moveTo>
                    <a:pt x="6045312" y="3307247"/>
                  </a:moveTo>
                  <a:lnTo>
                    <a:pt x="5982882" y="3307247"/>
                  </a:lnTo>
                  <a:lnTo>
                    <a:pt x="5998022" y="3304157"/>
                  </a:lnTo>
                  <a:lnTo>
                    <a:pt x="6010435" y="3295750"/>
                  </a:lnTo>
                  <a:lnTo>
                    <a:pt x="6018830" y="3283319"/>
                  </a:lnTo>
                  <a:lnTo>
                    <a:pt x="6021915" y="3268157"/>
                  </a:lnTo>
                  <a:lnTo>
                    <a:pt x="6021915" y="75114"/>
                  </a:lnTo>
                  <a:lnTo>
                    <a:pt x="6018830" y="59952"/>
                  </a:lnTo>
                  <a:lnTo>
                    <a:pt x="6010435" y="47521"/>
                  </a:lnTo>
                  <a:lnTo>
                    <a:pt x="5998022" y="39113"/>
                  </a:lnTo>
                  <a:lnTo>
                    <a:pt x="5982882" y="36024"/>
                  </a:lnTo>
                  <a:lnTo>
                    <a:pt x="6045312" y="36024"/>
                  </a:lnTo>
                  <a:lnTo>
                    <a:pt x="6051980" y="45916"/>
                  </a:lnTo>
                  <a:lnTo>
                    <a:pt x="6057888" y="75114"/>
                  </a:lnTo>
                  <a:lnTo>
                    <a:pt x="6057888" y="3268157"/>
                  </a:lnTo>
                  <a:lnTo>
                    <a:pt x="6051980" y="3297355"/>
                  </a:lnTo>
                  <a:lnTo>
                    <a:pt x="6045312" y="3307247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85914" y="5917630"/>
            <a:ext cx="6057900" cy="3343275"/>
            <a:chOff x="1285914" y="5917630"/>
            <a:chExt cx="6057900" cy="3343275"/>
          </a:xfrm>
        </p:grpSpPr>
        <p:sp>
          <p:nvSpPr>
            <p:cNvPr id="7" name="object 7"/>
            <p:cNvSpPr/>
            <p:nvPr/>
          </p:nvSpPr>
          <p:spPr>
            <a:xfrm>
              <a:off x="1305048" y="5936792"/>
              <a:ext cx="6019165" cy="3305175"/>
            </a:xfrm>
            <a:custGeom>
              <a:avLst/>
              <a:gdLst/>
              <a:ahLst/>
              <a:cxnLst/>
              <a:rect l="l" t="t" r="r" b="b"/>
              <a:pathLst>
                <a:path w="6019165" h="3305175">
                  <a:moveTo>
                    <a:pt x="5963747" y="3304948"/>
                  </a:moveTo>
                  <a:lnTo>
                    <a:pt x="55871" y="3304948"/>
                  </a:lnTo>
                  <a:lnTo>
                    <a:pt x="34226" y="3300516"/>
                  </a:lnTo>
                  <a:lnTo>
                    <a:pt x="16455" y="3288469"/>
                  </a:lnTo>
                  <a:lnTo>
                    <a:pt x="4424" y="3270672"/>
                  </a:lnTo>
                  <a:lnTo>
                    <a:pt x="0" y="3248995"/>
                  </a:lnTo>
                  <a:lnTo>
                    <a:pt x="0" y="55952"/>
                  </a:lnTo>
                  <a:lnTo>
                    <a:pt x="4424" y="34275"/>
                  </a:lnTo>
                  <a:lnTo>
                    <a:pt x="16455" y="16479"/>
                  </a:lnTo>
                  <a:lnTo>
                    <a:pt x="34226" y="4431"/>
                  </a:lnTo>
                  <a:lnTo>
                    <a:pt x="55871" y="0"/>
                  </a:lnTo>
                  <a:lnTo>
                    <a:pt x="5962982" y="0"/>
                  </a:lnTo>
                  <a:lnTo>
                    <a:pt x="5984628" y="4431"/>
                  </a:lnTo>
                  <a:lnTo>
                    <a:pt x="6002398" y="16479"/>
                  </a:lnTo>
                  <a:lnTo>
                    <a:pt x="6014429" y="34275"/>
                  </a:lnTo>
                  <a:lnTo>
                    <a:pt x="6018854" y="55952"/>
                  </a:lnTo>
                  <a:lnTo>
                    <a:pt x="6018854" y="3248229"/>
                  </a:lnTo>
                  <a:lnTo>
                    <a:pt x="6014872" y="3270349"/>
                  </a:lnTo>
                  <a:lnTo>
                    <a:pt x="6003068" y="3288373"/>
                  </a:lnTo>
                  <a:lnTo>
                    <a:pt x="5985381" y="3300505"/>
                  </a:lnTo>
                  <a:lnTo>
                    <a:pt x="5963747" y="3304948"/>
                  </a:lnTo>
                  <a:close/>
                </a:path>
              </a:pathLst>
            </a:custGeom>
            <a:solidFill>
              <a:srgbClr val="B8A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5914" y="5917630"/>
              <a:ext cx="6057900" cy="3343275"/>
            </a:xfrm>
            <a:custGeom>
              <a:avLst/>
              <a:gdLst/>
              <a:ahLst/>
              <a:cxnLst/>
              <a:rect l="l" t="t" r="r" b="b"/>
              <a:pathLst>
                <a:path w="6057900" h="3343275">
                  <a:moveTo>
                    <a:pt x="5982882" y="3343271"/>
                  </a:moveTo>
                  <a:lnTo>
                    <a:pt x="75006" y="3343271"/>
                  </a:lnTo>
                  <a:lnTo>
                    <a:pt x="45850" y="3337355"/>
                  </a:lnTo>
                  <a:lnTo>
                    <a:pt x="22004" y="3321235"/>
                  </a:lnTo>
                  <a:lnTo>
                    <a:pt x="5907" y="3297355"/>
                  </a:lnTo>
                  <a:lnTo>
                    <a:pt x="0" y="3268157"/>
                  </a:lnTo>
                  <a:lnTo>
                    <a:pt x="0" y="75114"/>
                  </a:lnTo>
                  <a:lnTo>
                    <a:pt x="5907" y="45916"/>
                  </a:lnTo>
                  <a:lnTo>
                    <a:pt x="22004" y="22036"/>
                  </a:lnTo>
                  <a:lnTo>
                    <a:pt x="45850" y="5916"/>
                  </a:lnTo>
                  <a:lnTo>
                    <a:pt x="75006" y="0"/>
                  </a:lnTo>
                  <a:lnTo>
                    <a:pt x="5982882" y="0"/>
                  </a:lnTo>
                  <a:lnTo>
                    <a:pt x="6012037" y="5916"/>
                  </a:lnTo>
                  <a:lnTo>
                    <a:pt x="6035883" y="22036"/>
                  </a:lnTo>
                  <a:lnTo>
                    <a:pt x="6045312" y="36024"/>
                  </a:lnTo>
                  <a:lnTo>
                    <a:pt x="75006" y="36024"/>
                  </a:lnTo>
                  <a:lnTo>
                    <a:pt x="59866" y="39113"/>
                  </a:lnTo>
                  <a:lnTo>
                    <a:pt x="47452" y="47521"/>
                  </a:lnTo>
                  <a:lnTo>
                    <a:pt x="39057" y="59952"/>
                  </a:lnTo>
                  <a:lnTo>
                    <a:pt x="35972" y="75114"/>
                  </a:lnTo>
                  <a:lnTo>
                    <a:pt x="35972" y="3268157"/>
                  </a:lnTo>
                  <a:lnTo>
                    <a:pt x="39057" y="3283319"/>
                  </a:lnTo>
                  <a:lnTo>
                    <a:pt x="47452" y="3295750"/>
                  </a:lnTo>
                  <a:lnTo>
                    <a:pt x="59866" y="3304157"/>
                  </a:lnTo>
                  <a:lnTo>
                    <a:pt x="75006" y="3307247"/>
                  </a:lnTo>
                  <a:lnTo>
                    <a:pt x="6045312" y="3307247"/>
                  </a:lnTo>
                  <a:lnTo>
                    <a:pt x="6035883" y="3321235"/>
                  </a:lnTo>
                  <a:lnTo>
                    <a:pt x="6012037" y="3337355"/>
                  </a:lnTo>
                  <a:lnTo>
                    <a:pt x="5982882" y="3343271"/>
                  </a:lnTo>
                  <a:close/>
                </a:path>
                <a:path w="6057900" h="3343275">
                  <a:moveTo>
                    <a:pt x="6045312" y="3307247"/>
                  </a:moveTo>
                  <a:lnTo>
                    <a:pt x="5982882" y="3307247"/>
                  </a:lnTo>
                  <a:lnTo>
                    <a:pt x="5998022" y="3304157"/>
                  </a:lnTo>
                  <a:lnTo>
                    <a:pt x="6010435" y="3295750"/>
                  </a:lnTo>
                  <a:lnTo>
                    <a:pt x="6018830" y="3283319"/>
                  </a:lnTo>
                  <a:lnTo>
                    <a:pt x="6021915" y="3268157"/>
                  </a:lnTo>
                  <a:lnTo>
                    <a:pt x="6021915" y="75114"/>
                  </a:lnTo>
                  <a:lnTo>
                    <a:pt x="6018830" y="59952"/>
                  </a:lnTo>
                  <a:lnTo>
                    <a:pt x="6010435" y="47521"/>
                  </a:lnTo>
                  <a:lnTo>
                    <a:pt x="5998022" y="39113"/>
                  </a:lnTo>
                  <a:lnTo>
                    <a:pt x="5982882" y="36024"/>
                  </a:lnTo>
                  <a:lnTo>
                    <a:pt x="6045312" y="36024"/>
                  </a:lnTo>
                  <a:lnTo>
                    <a:pt x="6051980" y="45916"/>
                  </a:lnTo>
                  <a:lnTo>
                    <a:pt x="6057888" y="75114"/>
                  </a:lnTo>
                  <a:lnTo>
                    <a:pt x="6057888" y="3268157"/>
                  </a:lnTo>
                  <a:lnTo>
                    <a:pt x="6051980" y="3297355"/>
                  </a:lnTo>
                  <a:lnTo>
                    <a:pt x="6045312" y="3307247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13607" y="1166929"/>
            <a:ext cx="6057900" cy="3400425"/>
            <a:chOff x="1913607" y="1166929"/>
            <a:chExt cx="6057900" cy="3400425"/>
          </a:xfrm>
        </p:grpSpPr>
        <p:sp>
          <p:nvSpPr>
            <p:cNvPr id="10" name="object 10"/>
            <p:cNvSpPr/>
            <p:nvPr/>
          </p:nvSpPr>
          <p:spPr>
            <a:xfrm>
              <a:off x="1932741" y="1186092"/>
              <a:ext cx="6019165" cy="3362325"/>
            </a:xfrm>
            <a:custGeom>
              <a:avLst/>
              <a:gdLst/>
              <a:ahLst/>
              <a:cxnLst/>
              <a:rect l="l" t="t" r="r" b="b"/>
              <a:pathLst>
                <a:path w="6019165" h="3362325">
                  <a:moveTo>
                    <a:pt x="5963747" y="3362051"/>
                  </a:moveTo>
                  <a:lnTo>
                    <a:pt x="55871" y="3362051"/>
                  </a:lnTo>
                  <a:lnTo>
                    <a:pt x="34226" y="3357619"/>
                  </a:lnTo>
                  <a:lnTo>
                    <a:pt x="16455" y="3345570"/>
                  </a:lnTo>
                  <a:lnTo>
                    <a:pt x="4424" y="3327773"/>
                  </a:lnTo>
                  <a:lnTo>
                    <a:pt x="0" y="3306094"/>
                  </a:lnTo>
                  <a:lnTo>
                    <a:pt x="0" y="55956"/>
                  </a:lnTo>
                  <a:lnTo>
                    <a:pt x="4424" y="34278"/>
                  </a:lnTo>
                  <a:lnTo>
                    <a:pt x="16455" y="16480"/>
                  </a:lnTo>
                  <a:lnTo>
                    <a:pt x="34226" y="4431"/>
                  </a:lnTo>
                  <a:lnTo>
                    <a:pt x="55871" y="0"/>
                  </a:lnTo>
                  <a:lnTo>
                    <a:pt x="5962982" y="0"/>
                  </a:lnTo>
                  <a:lnTo>
                    <a:pt x="5984628" y="4431"/>
                  </a:lnTo>
                  <a:lnTo>
                    <a:pt x="6002398" y="16480"/>
                  </a:lnTo>
                  <a:lnTo>
                    <a:pt x="6014429" y="34278"/>
                  </a:lnTo>
                  <a:lnTo>
                    <a:pt x="6018854" y="55956"/>
                  </a:lnTo>
                  <a:lnTo>
                    <a:pt x="6018854" y="3305328"/>
                  </a:lnTo>
                  <a:lnTo>
                    <a:pt x="6014872" y="3327449"/>
                  </a:lnTo>
                  <a:lnTo>
                    <a:pt x="6003068" y="3345475"/>
                  </a:lnTo>
                  <a:lnTo>
                    <a:pt x="5985381" y="3357607"/>
                  </a:lnTo>
                  <a:lnTo>
                    <a:pt x="5963747" y="3362051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3607" y="1166929"/>
              <a:ext cx="6057900" cy="3400425"/>
            </a:xfrm>
            <a:custGeom>
              <a:avLst/>
              <a:gdLst/>
              <a:ahLst/>
              <a:cxnLst/>
              <a:rect l="l" t="t" r="r" b="b"/>
              <a:pathLst>
                <a:path w="6057900" h="3400425">
                  <a:moveTo>
                    <a:pt x="5982882" y="3400377"/>
                  </a:moveTo>
                  <a:lnTo>
                    <a:pt x="75006" y="3400377"/>
                  </a:lnTo>
                  <a:lnTo>
                    <a:pt x="45850" y="3394461"/>
                  </a:lnTo>
                  <a:lnTo>
                    <a:pt x="22004" y="3378340"/>
                  </a:lnTo>
                  <a:lnTo>
                    <a:pt x="5907" y="3354457"/>
                  </a:lnTo>
                  <a:lnTo>
                    <a:pt x="0" y="3325257"/>
                  </a:lnTo>
                  <a:lnTo>
                    <a:pt x="0" y="75119"/>
                  </a:lnTo>
                  <a:lnTo>
                    <a:pt x="5907" y="45919"/>
                  </a:lnTo>
                  <a:lnTo>
                    <a:pt x="22004" y="22037"/>
                  </a:lnTo>
                  <a:lnTo>
                    <a:pt x="45850" y="5916"/>
                  </a:lnTo>
                  <a:lnTo>
                    <a:pt x="75006" y="0"/>
                  </a:lnTo>
                  <a:lnTo>
                    <a:pt x="5982882" y="0"/>
                  </a:lnTo>
                  <a:lnTo>
                    <a:pt x="6012037" y="5916"/>
                  </a:lnTo>
                  <a:lnTo>
                    <a:pt x="6035883" y="22037"/>
                  </a:lnTo>
                  <a:lnTo>
                    <a:pt x="6045312" y="36026"/>
                  </a:lnTo>
                  <a:lnTo>
                    <a:pt x="75006" y="36026"/>
                  </a:lnTo>
                  <a:lnTo>
                    <a:pt x="59866" y="39116"/>
                  </a:lnTo>
                  <a:lnTo>
                    <a:pt x="47452" y="47524"/>
                  </a:lnTo>
                  <a:lnTo>
                    <a:pt x="39057" y="59956"/>
                  </a:lnTo>
                  <a:lnTo>
                    <a:pt x="35972" y="75119"/>
                  </a:lnTo>
                  <a:lnTo>
                    <a:pt x="35972" y="3325257"/>
                  </a:lnTo>
                  <a:lnTo>
                    <a:pt x="39057" y="3340420"/>
                  </a:lnTo>
                  <a:lnTo>
                    <a:pt x="47452" y="3352852"/>
                  </a:lnTo>
                  <a:lnTo>
                    <a:pt x="59866" y="3361260"/>
                  </a:lnTo>
                  <a:lnTo>
                    <a:pt x="75006" y="3364350"/>
                  </a:lnTo>
                  <a:lnTo>
                    <a:pt x="6045312" y="3364350"/>
                  </a:lnTo>
                  <a:lnTo>
                    <a:pt x="6035883" y="3378340"/>
                  </a:lnTo>
                  <a:lnTo>
                    <a:pt x="6012037" y="3394461"/>
                  </a:lnTo>
                  <a:lnTo>
                    <a:pt x="5982882" y="3400377"/>
                  </a:lnTo>
                  <a:close/>
                </a:path>
                <a:path w="6057900" h="3400425">
                  <a:moveTo>
                    <a:pt x="6045312" y="3364350"/>
                  </a:moveTo>
                  <a:lnTo>
                    <a:pt x="5982882" y="3364350"/>
                  </a:lnTo>
                  <a:lnTo>
                    <a:pt x="5998022" y="3361260"/>
                  </a:lnTo>
                  <a:lnTo>
                    <a:pt x="6010435" y="3352852"/>
                  </a:lnTo>
                  <a:lnTo>
                    <a:pt x="6018830" y="3340420"/>
                  </a:lnTo>
                  <a:lnTo>
                    <a:pt x="6021915" y="3325257"/>
                  </a:lnTo>
                  <a:lnTo>
                    <a:pt x="6021915" y="75119"/>
                  </a:lnTo>
                  <a:lnTo>
                    <a:pt x="6018830" y="59956"/>
                  </a:lnTo>
                  <a:lnTo>
                    <a:pt x="6010435" y="47524"/>
                  </a:lnTo>
                  <a:lnTo>
                    <a:pt x="5998022" y="39116"/>
                  </a:lnTo>
                  <a:lnTo>
                    <a:pt x="5982882" y="36026"/>
                  </a:lnTo>
                  <a:lnTo>
                    <a:pt x="6045312" y="36026"/>
                  </a:lnTo>
                  <a:lnTo>
                    <a:pt x="6051980" y="45919"/>
                  </a:lnTo>
                  <a:lnTo>
                    <a:pt x="6057888" y="75119"/>
                  </a:lnTo>
                  <a:lnTo>
                    <a:pt x="6057888" y="3325257"/>
                  </a:lnTo>
                  <a:lnTo>
                    <a:pt x="6051980" y="3354457"/>
                  </a:lnTo>
                  <a:lnTo>
                    <a:pt x="6045312" y="336435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28700" y="5621121"/>
            <a:ext cx="6057900" cy="3400425"/>
            <a:chOff x="1028700" y="5621121"/>
            <a:chExt cx="6057900" cy="3400425"/>
          </a:xfrm>
        </p:grpSpPr>
        <p:sp>
          <p:nvSpPr>
            <p:cNvPr id="13" name="object 13"/>
            <p:cNvSpPr/>
            <p:nvPr/>
          </p:nvSpPr>
          <p:spPr>
            <a:xfrm>
              <a:off x="1047834" y="5640284"/>
              <a:ext cx="6019165" cy="3362325"/>
            </a:xfrm>
            <a:custGeom>
              <a:avLst/>
              <a:gdLst/>
              <a:ahLst/>
              <a:cxnLst/>
              <a:rect l="l" t="t" r="r" b="b"/>
              <a:pathLst>
                <a:path w="6019165" h="3362325">
                  <a:moveTo>
                    <a:pt x="5963747" y="3362051"/>
                  </a:moveTo>
                  <a:lnTo>
                    <a:pt x="55871" y="3362051"/>
                  </a:lnTo>
                  <a:lnTo>
                    <a:pt x="34226" y="3357619"/>
                  </a:lnTo>
                  <a:lnTo>
                    <a:pt x="16455" y="3345570"/>
                  </a:lnTo>
                  <a:lnTo>
                    <a:pt x="4424" y="3327773"/>
                  </a:lnTo>
                  <a:lnTo>
                    <a:pt x="0" y="3306094"/>
                  </a:lnTo>
                  <a:lnTo>
                    <a:pt x="0" y="55956"/>
                  </a:lnTo>
                  <a:lnTo>
                    <a:pt x="4424" y="34278"/>
                  </a:lnTo>
                  <a:lnTo>
                    <a:pt x="16455" y="16480"/>
                  </a:lnTo>
                  <a:lnTo>
                    <a:pt x="34226" y="4431"/>
                  </a:lnTo>
                  <a:lnTo>
                    <a:pt x="55871" y="0"/>
                  </a:lnTo>
                  <a:lnTo>
                    <a:pt x="5962982" y="0"/>
                  </a:lnTo>
                  <a:lnTo>
                    <a:pt x="5984628" y="4431"/>
                  </a:lnTo>
                  <a:lnTo>
                    <a:pt x="6002398" y="16480"/>
                  </a:lnTo>
                  <a:lnTo>
                    <a:pt x="6014429" y="34278"/>
                  </a:lnTo>
                  <a:lnTo>
                    <a:pt x="6018854" y="55956"/>
                  </a:lnTo>
                  <a:lnTo>
                    <a:pt x="6018854" y="3305328"/>
                  </a:lnTo>
                  <a:lnTo>
                    <a:pt x="6014872" y="3327449"/>
                  </a:lnTo>
                  <a:lnTo>
                    <a:pt x="6003068" y="3345475"/>
                  </a:lnTo>
                  <a:lnTo>
                    <a:pt x="5985381" y="3357607"/>
                  </a:lnTo>
                  <a:lnTo>
                    <a:pt x="5963747" y="3362051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8700" y="5621121"/>
              <a:ext cx="6057900" cy="3400425"/>
            </a:xfrm>
            <a:custGeom>
              <a:avLst/>
              <a:gdLst/>
              <a:ahLst/>
              <a:cxnLst/>
              <a:rect l="l" t="t" r="r" b="b"/>
              <a:pathLst>
                <a:path w="6057900" h="3400425">
                  <a:moveTo>
                    <a:pt x="5982882" y="3400377"/>
                  </a:moveTo>
                  <a:lnTo>
                    <a:pt x="75006" y="3400377"/>
                  </a:lnTo>
                  <a:lnTo>
                    <a:pt x="45850" y="3394461"/>
                  </a:lnTo>
                  <a:lnTo>
                    <a:pt x="22004" y="3378340"/>
                  </a:lnTo>
                  <a:lnTo>
                    <a:pt x="5907" y="3354457"/>
                  </a:lnTo>
                  <a:lnTo>
                    <a:pt x="0" y="3325257"/>
                  </a:lnTo>
                  <a:lnTo>
                    <a:pt x="0" y="75119"/>
                  </a:lnTo>
                  <a:lnTo>
                    <a:pt x="5907" y="45919"/>
                  </a:lnTo>
                  <a:lnTo>
                    <a:pt x="22004" y="22037"/>
                  </a:lnTo>
                  <a:lnTo>
                    <a:pt x="45850" y="5916"/>
                  </a:lnTo>
                  <a:lnTo>
                    <a:pt x="75006" y="0"/>
                  </a:lnTo>
                  <a:lnTo>
                    <a:pt x="5982882" y="0"/>
                  </a:lnTo>
                  <a:lnTo>
                    <a:pt x="6012037" y="5916"/>
                  </a:lnTo>
                  <a:lnTo>
                    <a:pt x="6035883" y="22037"/>
                  </a:lnTo>
                  <a:lnTo>
                    <a:pt x="6045312" y="36026"/>
                  </a:lnTo>
                  <a:lnTo>
                    <a:pt x="75006" y="36026"/>
                  </a:lnTo>
                  <a:lnTo>
                    <a:pt x="59866" y="39116"/>
                  </a:lnTo>
                  <a:lnTo>
                    <a:pt x="47452" y="47524"/>
                  </a:lnTo>
                  <a:lnTo>
                    <a:pt x="39057" y="59956"/>
                  </a:lnTo>
                  <a:lnTo>
                    <a:pt x="35972" y="75119"/>
                  </a:lnTo>
                  <a:lnTo>
                    <a:pt x="35972" y="3325257"/>
                  </a:lnTo>
                  <a:lnTo>
                    <a:pt x="39057" y="3340420"/>
                  </a:lnTo>
                  <a:lnTo>
                    <a:pt x="47452" y="3352852"/>
                  </a:lnTo>
                  <a:lnTo>
                    <a:pt x="59866" y="3361260"/>
                  </a:lnTo>
                  <a:lnTo>
                    <a:pt x="75006" y="3364350"/>
                  </a:lnTo>
                  <a:lnTo>
                    <a:pt x="6045312" y="3364350"/>
                  </a:lnTo>
                  <a:lnTo>
                    <a:pt x="6035883" y="3378340"/>
                  </a:lnTo>
                  <a:lnTo>
                    <a:pt x="6012037" y="3394461"/>
                  </a:lnTo>
                  <a:lnTo>
                    <a:pt x="5982882" y="3400377"/>
                  </a:lnTo>
                  <a:close/>
                </a:path>
                <a:path w="6057900" h="3400425">
                  <a:moveTo>
                    <a:pt x="6045312" y="3364350"/>
                  </a:moveTo>
                  <a:lnTo>
                    <a:pt x="5982882" y="3364350"/>
                  </a:lnTo>
                  <a:lnTo>
                    <a:pt x="5998022" y="3361260"/>
                  </a:lnTo>
                  <a:lnTo>
                    <a:pt x="6010435" y="3352852"/>
                  </a:lnTo>
                  <a:lnTo>
                    <a:pt x="6018830" y="3340420"/>
                  </a:lnTo>
                  <a:lnTo>
                    <a:pt x="6021915" y="3325257"/>
                  </a:lnTo>
                  <a:lnTo>
                    <a:pt x="6021915" y="75119"/>
                  </a:lnTo>
                  <a:lnTo>
                    <a:pt x="6018830" y="59956"/>
                  </a:lnTo>
                  <a:lnTo>
                    <a:pt x="6010435" y="47524"/>
                  </a:lnTo>
                  <a:lnTo>
                    <a:pt x="5998022" y="39116"/>
                  </a:lnTo>
                  <a:lnTo>
                    <a:pt x="5982882" y="36026"/>
                  </a:lnTo>
                  <a:lnTo>
                    <a:pt x="6045312" y="36026"/>
                  </a:lnTo>
                  <a:lnTo>
                    <a:pt x="6051980" y="45919"/>
                  </a:lnTo>
                  <a:lnTo>
                    <a:pt x="6057888" y="75119"/>
                  </a:lnTo>
                  <a:lnTo>
                    <a:pt x="6057888" y="3325257"/>
                  </a:lnTo>
                  <a:lnTo>
                    <a:pt x="6051980" y="3354457"/>
                  </a:lnTo>
                  <a:lnTo>
                    <a:pt x="6045312" y="336435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096390" y="701308"/>
            <a:ext cx="8127365" cy="8919210"/>
            <a:chOff x="9096390" y="701308"/>
            <a:chExt cx="8127365" cy="8919210"/>
          </a:xfrm>
        </p:grpSpPr>
        <p:sp>
          <p:nvSpPr>
            <p:cNvPr id="16" name="object 16"/>
            <p:cNvSpPr/>
            <p:nvPr/>
          </p:nvSpPr>
          <p:spPr>
            <a:xfrm>
              <a:off x="9404635" y="1048829"/>
              <a:ext cx="7798434" cy="8551545"/>
            </a:xfrm>
            <a:custGeom>
              <a:avLst/>
              <a:gdLst/>
              <a:ahLst/>
              <a:cxnLst/>
              <a:rect l="l" t="t" r="r" b="b"/>
              <a:pathLst>
                <a:path w="7798434" h="8551545">
                  <a:moveTo>
                    <a:pt x="7740239" y="8551277"/>
                  </a:moveTo>
                  <a:lnTo>
                    <a:pt x="58653" y="8551277"/>
                  </a:lnTo>
                  <a:lnTo>
                    <a:pt x="35930" y="8546635"/>
                  </a:lnTo>
                  <a:lnTo>
                    <a:pt x="17274" y="8534013"/>
                  </a:lnTo>
                  <a:lnTo>
                    <a:pt x="4645" y="8515368"/>
                  </a:lnTo>
                  <a:lnTo>
                    <a:pt x="0" y="8492658"/>
                  </a:lnTo>
                  <a:lnTo>
                    <a:pt x="0" y="58619"/>
                  </a:lnTo>
                  <a:lnTo>
                    <a:pt x="4645" y="35909"/>
                  </a:lnTo>
                  <a:lnTo>
                    <a:pt x="17274" y="17264"/>
                  </a:lnTo>
                  <a:lnTo>
                    <a:pt x="35930" y="4642"/>
                  </a:lnTo>
                  <a:lnTo>
                    <a:pt x="58653" y="0"/>
                  </a:lnTo>
                  <a:lnTo>
                    <a:pt x="7739435" y="0"/>
                  </a:lnTo>
                  <a:lnTo>
                    <a:pt x="7762158" y="4642"/>
                  </a:lnTo>
                  <a:lnTo>
                    <a:pt x="7780814" y="17264"/>
                  </a:lnTo>
                  <a:lnTo>
                    <a:pt x="7793443" y="35909"/>
                  </a:lnTo>
                  <a:lnTo>
                    <a:pt x="7798088" y="58619"/>
                  </a:lnTo>
                  <a:lnTo>
                    <a:pt x="7798088" y="8491855"/>
                  </a:lnTo>
                  <a:lnTo>
                    <a:pt x="7793908" y="8515029"/>
                  </a:lnTo>
                  <a:lnTo>
                    <a:pt x="7781517" y="8533912"/>
                  </a:lnTo>
                  <a:lnTo>
                    <a:pt x="7762949" y="8546622"/>
                  </a:lnTo>
                  <a:lnTo>
                    <a:pt x="7740239" y="8551277"/>
                  </a:lnTo>
                  <a:close/>
                </a:path>
              </a:pathLst>
            </a:custGeom>
            <a:solidFill>
              <a:srgbClr val="EBA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84548" y="1028754"/>
              <a:ext cx="7839075" cy="8591550"/>
            </a:xfrm>
            <a:custGeom>
              <a:avLst/>
              <a:gdLst/>
              <a:ahLst/>
              <a:cxnLst/>
              <a:rect l="l" t="t" r="r" b="b"/>
              <a:pathLst>
                <a:path w="7839075" h="8591550">
                  <a:moveTo>
                    <a:pt x="7760325" y="8591428"/>
                  </a:moveTo>
                  <a:lnTo>
                    <a:pt x="78740" y="8591428"/>
                  </a:lnTo>
                  <a:lnTo>
                    <a:pt x="48132" y="8585230"/>
                  </a:lnTo>
                  <a:lnTo>
                    <a:pt x="23099" y="8568341"/>
                  </a:lnTo>
                  <a:lnTo>
                    <a:pt x="6201" y="8543323"/>
                  </a:lnTo>
                  <a:lnTo>
                    <a:pt x="0" y="8512733"/>
                  </a:lnTo>
                  <a:lnTo>
                    <a:pt x="0" y="78694"/>
                  </a:lnTo>
                  <a:lnTo>
                    <a:pt x="6201" y="48105"/>
                  </a:lnTo>
                  <a:lnTo>
                    <a:pt x="23099" y="23086"/>
                  </a:lnTo>
                  <a:lnTo>
                    <a:pt x="48132" y="6198"/>
                  </a:lnTo>
                  <a:lnTo>
                    <a:pt x="78740" y="0"/>
                  </a:lnTo>
                  <a:lnTo>
                    <a:pt x="7760325" y="0"/>
                  </a:lnTo>
                  <a:lnTo>
                    <a:pt x="7790933" y="6198"/>
                  </a:lnTo>
                  <a:lnTo>
                    <a:pt x="7815966" y="23086"/>
                  </a:lnTo>
                  <a:lnTo>
                    <a:pt x="7825864" y="37741"/>
                  </a:lnTo>
                  <a:lnTo>
                    <a:pt x="78740" y="37741"/>
                  </a:lnTo>
                  <a:lnTo>
                    <a:pt x="62846" y="40978"/>
                  </a:lnTo>
                  <a:lnTo>
                    <a:pt x="49815" y="49786"/>
                  </a:lnTo>
                  <a:lnTo>
                    <a:pt x="41002" y="62810"/>
                  </a:lnTo>
                  <a:lnTo>
                    <a:pt x="37763" y="78694"/>
                  </a:lnTo>
                  <a:lnTo>
                    <a:pt x="37763" y="8512733"/>
                  </a:lnTo>
                  <a:lnTo>
                    <a:pt x="41002" y="8528618"/>
                  </a:lnTo>
                  <a:lnTo>
                    <a:pt x="49815" y="8541641"/>
                  </a:lnTo>
                  <a:lnTo>
                    <a:pt x="62846" y="8550449"/>
                  </a:lnTo>
                  <a:lnTo>
                    <a:pt x="78740" y="8553686"/>
                  </a:lnTo>
                  <a:lnTo>
                    <a:pt x="7825864" y="8553686"/>
                  </a:lnTo>
                  <a:lnTo>
                    <a:pt x="7815966" y="8568341"/>
                  </a:lnTo>
                  <a:lnTo>
                    <a:pt x="7790933" y="8585230"/>
                  </a:lnTo>
                  <a:lnTo>
                    <a:pt x="7760325" y="8591428"/>
                  </a:lnTo>
                  <a:close/>
                </a:path>
                <a:path w="7839075" h="8591550">
                  <a:moveTo>
                    <a:pt x="7825864" y="8553686"/>
                  </a:moveTo>
                  <a:lnTo>
                    <a:pt x="7760325" y="8553686"/>
                  </a:lnTo>
                  <a:lnTo>
                    <a:pt x="7776219" y="8550449"/>
                  </a:lnTo>
                  <a:lnTo>
                    <a:pt x="7789250" y="8541641"/>
                  </a:lnTo>
                  <a:lnTo>
                    <a:pt x="7798063" y="8528618"/>
                  </a:lnTo>
                  <a:lnTo>
                    <a:pt x="7801302" y="8512733"/>
                  </a:lnTo>
                  <a:lnTo>
                    <a:pt x="7801302" y="78694"/>
                  </a:lnTo>
                  <a:lnTo>
                    <a:pt x="7798063" y="62810"/>
                  </a:lnTo>
                  <a:lnTo>
                    <a:pt x="7789250" y="49786"/>
                  </a:lnTo>
                  <a:lnTo>
                    <a:pt x="7776219" y="40978"/>
                  </a:lnTo>
                  <a:lnTo>
                    <a:pt x="7760325" y="37741"/>
                  </a:lnTo>
                  <a:lnTo>
                    <a:pt x="7825864" y="37741"/>
                  </a:lnTo>
                  <a:lnTo>
                    <a:pt x="7832864" y="48105"/>
                  </a:lnTo>
                  <a:lnTo>
                    <a:pt x="7839066" y="78694"/>
                  </a:lnTo>
                  <a:lnTo>
                    <a:pt x="7839066" y="8512733"/>
                  </a:lnTo>
                  <a:lnTo>
                    <a:pt x="7832864" y="8543323"/>
                  </a:lnTo>
                  <a:lnTo>
                    <a:pt x="7825864" y="855368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16481" y="721397"/>
              <a:ext cx="7836534" cy="8608695"/>
            </a:xfrm>
            <a:custGeom>
              <a:avLst/>
              <a:gdLst/>
              <a:ahLst/>
              <a:cxnLst/>
              <a:rect l="l" t="t" r="r" b="b"/>
              <a:pathLst>
                <a:path w="7836534" h="8608695">
                  <a:moveTo>
                    <a:pt x="7778328" y="8608425"/>
                  </a:moveTo>
                  <a:lnTo>
                    <a:pt x="58664" y="8608425"/>
                  </a:lnTo>
                  <a:lnTo>
                    <a:pt x="35937" y="8603779"/>
                  </a:lnTo>
                  <a:lnTo>
                    <a:pt x="17277" y="8591147"/>
                  </a:lnTo>
                  <a:lnTo>
                    <a:pt x="4645" y="8572489"/>
                  </a:lnTo>
                  <a:lnTo>
                    <a:pt x="0" y="8549763"/>
                  </a:lnTo>
                  <a:lnTo>
                    <a:pt x="0" y="58661"/>
                  </a:lnTo>
                  <a:lnTo>
                    <a:pt x="4645" y="35935"/>
                  </a:lnTo>
                  <a:lnTo>
                    <a:pt x="17277" y="17277"/>
                  </a:lnTo>
                  <a:lnTo>
                    <a:pt x="35937" y="4645"/>
                  </a:lnTo>
                  <a:lnTo>
                    <a:pt x="58664" y="0"/>
                  </a:lnTo>
                  <a:lnTo>
                    <a:pt x="7777524" y="0"/>
                  </a:lnTo>
                  <a:lnTo>
                    <a:pt x="7800252" y="4645"/>
                  </a:lnTo>
                  <a:lnTo>
                    <a:pt x="7818911" y="17277"/>
                  </a:lnTo>
                  <a:lnTo>
                    <a:pt x="7831543" y="35935"/>
                  </a:lnTo>
                  <a:lnTo>
                    <a:pt x="7836189" y="58661"/>
                  </a:lnTo>
                  <a:lnTo>
                    <a:pt x="7836189" y="8548959"/>
                  </a:lnTo>
                  <a:lnTo>
                    <a:pt x="7832007" y="8572150"/>
                  </a:lnTo>
                  <a:lnTo>
                    <a:pt x="7819614" y="8591047"/>
                  </a:lnTo>
                  <a:lnTo>
                    <a:pt x="7801043" y="8603766"/>
                  </a:lnTo>
                  <a:lnTo>
                    <a:pt x="7778328" y="8608425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6390" y="701308"/>
              <a:ext cx="7877175" cy="8648700"/>
            </a:xfrm>
            <a:custGeom>
              <a:avLst/>
              <a:gdLst/>
              <a:ahLst/>
              <a:cxnLst/>
              <a:rect l="l" t="t" r="r" b="b"/>
              <a:pathLst>
                <a:path w="7877175" h="8648700">
                  <a:moveTo>
                    <a:pt x="7798418" y="8648604"/>
                  </a:moveTo>
                  <a:lnTo>
                    <a:pt x="78755" y="8648604"/>
                  </a:lnTo>
                  <a:lnTo>
                    <a:pt x="48142" y="8642401"/>
                  </a:lnTo>
                  <a:lnTo>
                    <a:pt x="23104" y="8625501"/>
                  </a:lnTo>
                  <a:lnTo>
                    <a:pt x="6202" y="8600464"/>
                  </a:lnTo>
                  <a:lnTo>
                    <a:pt x="0" y="8569852"/>
                  </a:lnTo>
                  <a:lnTo>
                    <a:pt x="0" y="78751"/>
                  </a:lnTo>
                  <a:lnTo>
                    <a:pt x="6202" y="48139"/>
                  </a:lnTo>
                  <a:lnTo>
                    <a:pt x="23104" y="23103"/>
                  </a:lnTo>
                  <a:lnTo>
                    <a:pt x="48142" y="6202"/>
                  </a:lnTo>
                  <a:lnTo>
                    <a:pt x="78755" y="0"/>
                  </a:lnTo>
                  <a:lnTo>
                    <a:pt x="7798418" y="0"/>
                  </a:lnTo>
                  <a:lnTo>
                    <a:pt x="7829031" y="6202"/>
                  </a:lnTo>
                  <a:lnTo>
                    <a:pt x="7854069" y="23103"/>
                  </a:lnTo>
                  <a:lnTo>
                    <a:pt x="7863969" y="37768"/>
                  </a:lnTo>
                  <a:lnTo>
                    <a:pt x="78755" y="37768"/>
                  </a:lnTo>
                  <a:lnTo>
                    <a:pt x="62858" y="41008"/>
                  </a:lnTo>
                  <a:lnTo>
                    <a:pt x="49824" y="49822"/>
                  </a:lnTo>
                  <a:lnTo>
                    <a:pt x="41009" y="62855"/>
                  </a:lnTo>
                  <a:lnTo>
                    <a:pt x="37770" y="78751"/>
                  </a:lnTo>
                  <a:lnTo>
                    <a:pt x="37770" y="8569852"/>
                  </a:lnTo>
                  <a:lnTo>
                    <a:pt x="41009" y="8585748"/>
                  </a:lnTo>
                  <a:lnTo>
                    <a:pt x="49824" y="8598782"/>
                  </a:lnTo>
                  <a:lnTo>
                    <a:pt x="62858" y="8607596"/>
                  </a:lnTo>
                  <a:lnTo>
                    <a:pt x="78755" y="8610835"/>
                  </a:lnTo>
                  <a:lnTo>
                    <a:pt x="7863969" y="8610835"/>
                  </a:lnTo>
                  <a:lnTo>
                    <a:pt x="7854069" y="8625501"/>
                  </a:lnTo>
                  <a:lnTo>
                    <a:pt x="7829031" y="8642401"/>
                  </a:lnTo>
                  <a:lnTo>
                    <a:pt x="7798418" y="8648604"/>
                  </a:lnTo>
                  <a:close/>
                </a:path>
                <a:path w="7877175" h="8648700">
                  <a:moveTo>
                    <a:pt x="7863969" y="8610835"/>
                  </a:moveTo>
                  <a:lnTo>
                    <a:pt x="7798418" y="8610835"/>
                  </a:lnTo>
                  <a:lnTo>
                    <a:pt x="7814315" y="8607596"/>
                  </a:lnTo>
                  <a:lnTo>
                    <a:pt x="7827349" y="8598782"/>
                  </a:lnTo>
                  <a:lnTo>
                    <a:pt x="7836164" y="8585748"/>
                  </a:lnTo>
                  <a:lnTo>
                    <a:pt x="7839403" y="8569852"/>
                  </a:lnTo>
                  <a:lnTo>
                    <a:pt x="7839403" y="78751"/>
                  </a:lnTo>
                  <a:lnTo>
                    <a:pt x="7836164" y="62855"/>
                  </a:lnTo>
                  <a:lnTo>
                    <a:pt x="7827349" y="49822"/>
                  </a:lnTo>
                  <a:lnTo>
                    <a:pt x="7814315" y="41008"/>
                  </a:lnTo>
                  <a:lnTo>
                    <a:pt x="7798418" y="37768"/>
                  </a:lnTo>
                  <a:lnTo>
                    <a:pt x="7863969" y="37768"/>
                  </a:lnTo>
                  <a:lnTo>
                    <a:pt x="7870970" y="48139"/>
                  </a:lnTo>
                  <a:lnTo>
                    <a:pt x="7877173" y="78751"/>
                  </a:lnTo>
                  <a:lnTo>
                    <a:pt x="7877173" y="8569852"/>
                  </a:lnTo>
                  <a:lnTo>
                    <a:pt x="7870970" y="8600464"/>
                  </a:lnTo>
                  <a:lnTo>
                    <a:pt x="7863969" y="8610835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932645" y="2103820"/>
            <a:ext cx="6020435" cy="0"/>
          </a:xfrm>
          <a:custGeom>
            <a:avLst/>
            <a:gdLst/>
            <a:ahLst/>
            <a:cxnLst/>
            <a:rect l="l" t="t" r="r" b="b"/>
            <a:pathLst>
              <a:path w="6020434">
                <a:moveTo>
                  <a:pt x="0" y="0"/>
                </a:moveTo>
                <a:lnTo>
                  <a:pt x="6019945" y="0"/>
                </a:lnTo>
              </a:path>
            </a:pathLst>
          </a:custGeom>
          <a:ln w="3208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7737" y="6558015"/>
            <a:ext cx="6020435" cy="0"/>
          </a:xfrm>
          <a:custGeom>
            <a:avLst/>
            <a:gdLst/>
            <a:ahLst/>
            <a:cxnLst/>
            <a:rect l="l" t="t" r="r" b="b"/>
            <a:pathLst>
              <a:path w="6020434">
                <a:moveTo>
                  <a:pt x="0" y="0"/>
                </a:moveTo>
                <a:lnTo>
                  <a:pt x="6019945" y="0"/>
                </a:lnTo>
              </a:path>
            </a:pathLst>
          </a:custGeom>
          <a:ln w="3208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8586" y="1531104"/>
            <a:ext cx="238374" cy="238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3678" y="5985296"/>
            <a:ext cx="238374" cy="238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9704" y="1531104"/>
            <a:ext cx="238374" cy="238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4796" y="5985296"/>
            <a:ext cx="238374" cy="238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0822" y="1531104"/>
            <a:ext cx="238374" cy="2383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5914" y="5985296"/>
            <a:ext cx="238374" cy="2383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371848" y="2214668"/>
            <a:ext cx="6816090" cy="695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">
              <a:lnSpc>
                <a:spcPct val="116100"/>
              </a:lnSpc>
              <a:spcBef>
                <a:spcPts val="100"/>
              </a:spcBef>
            </a:pP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Recommendation </a:t>
            </a:r>
            <a:r>
              <a:rPr sz="2800" spc="-135" dirty="0">
                <a:solidFill>
                  <a:srgbClr val="0F0E0D"/>
                </a:solidFill>
                <a:latin typeface="Verdana"/>
                <a:cs typeface="Verdana"/>
              </a:rPr>
              <a:t>systems </a:t>
            </a:r>
            <a:r>
              <a:rPr sz="2800" spc="-60" dirty="0">
                <a:solidFill>
                  <a:srgbClr val="0F0E0D"/>
                </a:solidFill>
                <a:latin typeface="Verdana"/>
                <a:cs typeface="Verdana"/>
              </a:rPr>
              <a:t>performs </a:t>
            </a:r>
            <a:r>
              <a:rPr sz="2800" spc="-275" dirty="0">
                <a:solidFill>
                  <a:srgbClr val="0F0E0D"/>
                </a:solidFill>
                <a:latin typeface="Verdana"/>
                <a:cs typeface="Verdana"/>
              </a:rPr>
              <a:t>a  </a:t>
            </a:r>
            <a:r>
              <a:rPr sz="2800" spc="15" dirty="0">
                <a:solidFill>
                  <a:srgbClr val="0F0E0D"/>
                </a:solidFill>
                <a:latin typeface="Verdana"/>
                <a:cs typeface="Verdana"/>
              </a:rPr>
              <a:t>crucial </a:t>
            </a: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position </a:t>
            </a:r>
            <a:r>
              <a:rPr sz="2800" spc="-155" dirty="0">
                <a:solidFill>
                  <a:srgbClr val="0F0E0D"/>
                </a:solidFill>
                <a:latin typeface="Verdana"/>
                <a:cs typeface="Verdana"/>
              </a:rPr>
              <a:t>in </a:t>
            </a:r>
            <a:r>
              <a:rPr sz="2800" spc="-50" dirty="0">
                <a:solidFill>
                  <a:srgbClr val="0F0E0D"/>
                </a:solidFill>
                <a:latin typeface="Verdana"/>
                <a:cs typeface="Verdana"/>
              </a:rPr>
              <a:t>e-trade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and </a:t>
            </a: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online  </a:t>
            </a:r>
            <a:r>
              <a:rPr sz="2800" spc="-90" dirty="0">
                <a:solidFill>
                  <a:srgbClr val="0F0E0D"/>
                </a:solidFill>
                <a:latin typeface="Verdana"/>
                <a:cs typeface="Verdana"/>
              </a:rPr>
              <a:t>streaming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services, consisting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of  </a:t>
            </a:r>
            <a:r>
              <a:rPr sz="2800" spc="15" dirty="0">
                <a:solidFill>
                  <a:srgbClr val="0F0E0D"/>
                </a:solidFill>
                <a:latin typeface="Verdana"/>
                <a:cs typeface="Verdana"/>
              </a:rPr>
              <a:t>Netflix, </a:t>
            </a:r>
            <a:r>
              <a:rPr sz="2800" spc="-45" dirty="0">
                <a:solidFill>
                  <a:srgbClr val="0F0E0D"/>
                </a:solidFill>
                <a:latin typeface="Verdana"/>
                <a:cs typeface="Verdana"/>
              </a:rPr>
              <a:t>YouTube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and </a:t>
            </a:r>
            <a:r>
              <a:rPr sz="2800" spc="-45" dirty="0">
                <a:solidFill>
                  <a:srgbClr val="0F0E0D"/>
                </a:solidFill>
                <a:latin typeface="Verdana"/>
                <a:cs typeface="Verdana"/>
              </a:rPr>
              <a:t>Amazon. </a:t>
            </a:r>
            <a:r>
              <a:rPr sz="2800" spc="-50" dirty="0">
                <a:solidFill>
                  <a:srgbClr val="0F0E0D"/>
                </a:solidFill>
                <a:latin typeface="Verdana"/>
                <a:cs typeface="Verdana"/>
              </a:rPr>
              <a:t>Making 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25" dirty="0">
                <a:solidFill>
                  <a:srgbClr val="0F0E0D"/>
                </a:solidFill>
                <a:latin typeface="Verdana"/>
                <a:cs typeface="Verdana"/>
              </a:rPr>
              <a:t>proper </a:t>
            </a:r>
            <a:r>
              <a:rPr sz="2800" spc="5" dirty="0">
                <a:solidFill>
                  <a:srgbClr val="0F0E0D"/>
                </a:solidFill>
                <a:latin typeface="Verdana"/>
                <a:cs typeface="Verdana"/>
              </a:rPr>
              <a:t>advice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for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50" dirty="0">
                <a:solidFill>
                  <a:srgbClr val="0F0E0D"/>
                </a:solidFill>
                <a:latin typeface="Verdana"/>
                <a:cs typeface="Verdana"/>
              </a:rPr>
              <a:t>following  </a:t>
            </a:r>
            <a:r>
              <a:rPr sz="2800" spc="25" dirty="0">
                <a:solidFill>
                  <a:srgbClr val="0F0E0D"/>
                </a:solidFill>
                <a:latin typeface="Verdana"/>
                <a:cs typeface="Verdana"/>
              </a:rPr>
              <a:t>product,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music </a:t>
            </a:r>
            <a:r>
              <a:rPr sz="2800" spc="-50" dirty="0">
                <a:solidFill>
                  <a:srgbClr val="0F0E0D"/>
                </a:solidFill>
                <a:latin typeface="Verdana"/>
                <a:cs typeface="Verdana"/>
              </a:rPr>
              <a:t>or </a:t>
            </a:r>
            <a:r>
              <a:rPr sz="2800" spc="-60" dirty="0">
                <a:solidFill>
                  <a:srgbClr val="0F0E0D"/>
                </a:solidFill>
                <a:latin typeface="Verdana"/>
                <a:cs typeface="Verdana"/>
              </a:rPr>
              <a:t>film </a:t>
            </a:r>
            <a:r>
              <a:rPr sz="2800" spc="75" dirty="0">
                <a:solidFill>
                  <a:srgbClr val="0F0E0D"/>
                </a:solidFill>
                <a:latin typeface="Verdana"/>
                <a:cs typeface="Verdana"/>
              </a:rPr>
              <a:t>will </a:t>
            </a:r>
            <a:r>
              <a:rPr sz="2800" spc="-45" dirty="0">
                <a:solidFill>
                  <a:srgbClr val="0F0E0D"/>
                </a:solidFill>
                <a:latin typeface="Verdana"/>
                <a:cs typeface="Verdana"/>
              </a:rPr>
              <a:t>increase  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consumer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retention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and </a:t>
            </a:r>
            <a:r>
              <a:rPr sz="2800" spc="-50" dirty="0">
                <a:solidFill>
                  <a:srgbClr val="0F0E0D"/>
                </a:solidFill>
                <a:latin typeface="Verdana"/>
                <a:cs typeface="Verdana"/>
              </a:rPr>
              <a:t>satisfaction,  </a:t>
            </a:r>
            <a:r>
              <a:rPr sz="2800" spc="10" dirty="0">
                <a:solidFill>
                  <a:srgbClr val="0F0E0D"/>
                </a:solidFill>
                <a:latin typeface="Verdana"/>
                <a:cs typeface="Verdana"/>
              </a:rPr>
              <a:t>leading </a:t>
            </a:r>
            <a:r>
              <a:rPr sz="2800" spc="-15" dirty="0">
                <a:solidFill>
                  <a:srgbClr val="0F0E0D"/>
                </a:solidFill>
                <a:latin typeface="Verdana"/>
                <a:cs typeface="Verdana"/>
              </a:rPr>
              <a:t>to </a:t>
            </a:r>
            <a:r>
              <a:rPr sz="2800" spc="-35" dirty="0">
                <a:solidFill>
                  <a:srgbClr val="0F0E0D"/>
                </a:solidFill>
                <a:latin typeface="Verdana"/>
                <a:cs typeface="Verdana"/>
              </a:rPr>
              <a:t>income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and </a:t>
            </a:r>
            <a:r>
              <a:rPr sz="2800" spc="-5" dirty="0">
                <a:solidFill>
                  <a:srgbClr val="0F0E0D"/>
                </a:solidFill>
                <a:latin typeface="Verdana"/>
                <a:cs typeface="Verdana"/>
              </a:rPr>
              <a:t>profit</a:t>
            </a:r>
            <a:r>
              <a:rPr sz="2800" spc="58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F0E0D"/>
                </a:solidFill>
                <a:latin typeface="Verdana"/>
                <a:cs typeface="Verdana"/>
              </a:rPr>
              <a:t>growth.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</a:pP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Companies </a:t>
            </a:r>
            <a:r>
              <a:rPr sz="2800" spc="5" dirty="0">
                <a:solidFill>
                  <a:srgbClr val="0F0E0D"/>
                </a:solidFill>
                <a:latin typeface="Verdana"/>
                <a:cs typeface="Verdana"/>
              </a:rPr>
              <a:t>competing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for 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consumer  </a:t>
            </a:r>
            <a:r>
              <a:rPr sz="2800" spc="20" dirty="0">
                <a:solidFill>
                  <a:srgbClr val="0F0E0D"/>
                </a:solidFill>
                <a:latin typeface="Verdana"/>
                <a:cs typeface="Verdana"/>
              </a:rPr>
              <a:t>loyalty </a:t>
            </a:r>
            <a:r>
              <a:rPr sz="2800" spc="-165" dirty="0">
                <a:solidFill>
                  <a:srgbClr val="0F0E0D"/>
                </a:solidFill>
                <a:latin typeface="Verdana"/>
                <a:cs typeface="Verdana"/>
              </a:rPr>
              <a:t>make </a:t>
            </a:r>
            <a:r>
              <a:rPr sz="2800" spc="-105" dirty="0">
                <a:solidFill>
                  <a:srgbClr val="0F0E0D"/>
                </a:solidFill>
                <a:latin typeface="Verdana"/>
                <a:cs typeface="Verdana"/>
              </a:rPr>
              <a:t>investments </a:t>
            </a:r>
            <a:r>
              <a:rPr sz="2800" spc="-95" dirty="0">
                <a:solidFill>
                  <a:srgbClr val="0F0E0D"/>
                </a:solidFill>
                <a:latin typeface="Verdana"/>
                <a:cs typeface="Verdana"/>
              </a:rPr>
              <a:t>on </a:t>
            </a:r>
            <a:r>
              <a:rPr sz="2800" spc="-135" dirty="0">
                <a:solidFill>
                  <a:srgbClr val="0F0E0D"/>
                </a:solidFill>
                <a:latin typeface="Verdana"/>
                <a:cs typeface="Verdana"/>
              </a:rPr>
              <a:t>systems 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that </a:t>
            </a:r>
            <a:r>
              <a:rPr sz="2800" spc="-30" dirty="0">
                <a:solidFill>
                  <a:srgbClr val="0F0E0D"/>
                </a:solidFill>
                <a:latin typeface="Verdana"/>
                <a:cs typeface="Verdana"/>
              </a:rPr>
              <a:t>seize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and </a:t>
            </a:r>
            <a:r>
              <a:rPr sz="2800" spc="-90" dirty="0">
                <a:solidFill>
                  <a:srgbClr val="0F0E0D"/>
                </a:solidFill>
                <a:latin typeface="Verdana"/>
                <a:cs typeface="Verdana"/>
              </a:rPr>
              <a:t>analyses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consumer’s  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preferences,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and </a:t>
            </a:r>
            <a:r>
              <a:rPr sz="2800" spc="15" dirty="0">
                <a:solidFill>
                  <a:srgbClr val="0F0E0D"/>
                </a:solidFill>
                <a:latin typeface="Verdana"/>
                <a:cs typeface="Verdana"/>
              </a:rPr>
              <a:t>provide </a:t>
            </a:r>
            <a:r>
              <a:rPr sz="2800" spc="-45" dirty="0">
                <a:solidFill>
                  <a:srgbClr val="0F0E0D"/>
                </a:solidFill>
                <a:latin typeface="Verdana"/>
                <a:cs typeface="Verdana"/>
              </a:rPr>
              <a:t>services </a:t>
            </a:r>
            <a:r>
              <a:rPr sz="2800" spc="-50" dirty="0">
                <a:solidFill>
                  <a:srgbClr val="0F0E0D"/>
                </a:solidFill>
                <a:latin typeface="Verdana"/>
                <a:cs typeface="Verdana"/>
              </a:rPr>
              <a:t>or  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products </a:t>
            </a:r>
            <a:r>
              <a:rPr sz="2800" spc="-70" dirty="0">
                <a:solidFill>
                  <a:srgbClr val="0F0E0D"/>
                </a:solidFill>
                <a:latin typeface="Verdana"/>
                <a:cs typeface="Verdana"/>
              </a:rPr>
              <a:t>with 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better </a:t>
            </a:r>
            <a:r>
              <a:rPr sz="2800" spc="25" dirty="0">
                <a:solidFill>
                  <a:srgbClr val="0F0E0D"/>
                </a:solidFill>
                <a:latin typeface="Verdana"/>
                <a:cs typeface="Verdana"/>
              </a:rPr>
              <a:t>probability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of  </a:t>
            </a:r>
            <a:r>
              <a:rPr sz="2800" spc="-45" dirty="0">
                <a:solidFill>
                  <a:srgbClr val="0F0E0D"/>
                </a:solidFill>
                <a:latin typeface="Verdana"/>
                <a:cs typeface="Verdana"/>
              </a:rPr>
              <a:t>purchase.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286492" y="598919"/>
            <a:ext cx="565086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15" dirty="0"/>
              <a:t>Introduction</a:t>
            </a:r>
            <a:endParaRPr sz="8500"/>
          </a:p>
        </p:txBody>
      </p:sp>
      <p:grpSp>
        <p:nvGrpSpPr>
          <p:cNvPr id="30" name="object 30"/>
          <p:cNvGrpSpPr/>
          <p:nvPr/>
        </p:nvGrpSpPr>
        <p:grpSpPr>
          <a:xfrm>
            <a:off x="2860381" y="5394792"/>
            <a:ext cx="4449445" cy="3789045"/>
            <a:chOff x="2860381" y="5394792"/>
            <a:chExt cx="4449445" cy="3789045"/>
          </a:xfrm>
        </p:grpSpPr>
        <p:sp>
          <p:nvSpPr>
            <p:cNvPr id="31" name="object 31"/>
            <p:cNvSpPr/>
            <p:nvPr/>
          </p:nvSpPr>
          <p:spPr>
            <a:xfrm>
              <a:off x="2915757" y="7207666"/>
              <a:ext cx="4393719" cy="19757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24264" y="7988305"/>
              <a:ext cx="2359660" cy="715010"/>
            </a:xfrm>
            <a:custGeom>
              <a:avLst/>
              <a:gdLst/>
              <a:ahLst/>
              <a:cxnLst/>
              <a:rect l="l" t="t" r="r" b="b"/>
              <a:pathLst>
                <a:path w="2359660" h="715009">
                  <a:moveTo>
                    <a:pt x="915786" y="714570"/>
                  </a:moveTo>
                  <a:lnTo>
                    <a:pt x="11351" y="497443"/>
                  </a:lnTo>
                  <a:lnTo>
                    <a:pt x="0" y="397130"/>
                  </a:lnTo>
                  <a:lnTo>
                    <a:pt x="1483044" y="0"/>
                  </a:lnTo>
                  <a:lnTo>
                    <a:pt x="2359080" y="77501"/>
                  </a:lnTo>
                  <a:lnTo>
                    <a:pt x="2359080" y="156760"/>
                  </a:lnTo>
                  <a:lnTo>
                    <a:pt x="915786" y="714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60381" y="5394792"/>
              <a:ext cx="3965816" cy="33220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4165110" y="536587"/>
            <a:ext cx="2790011" cy="3825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9" y="777803"/>
            <a:ext cx="16279494" cy="8846820"/>
            <a:chOff x="1028709" y="777803"/>
            <a:chExt cx="16279494" cy="8846820"/>
          </a:xfrm>
        </p:grpSpPr>
        <p:sp>
          <p:nvSpPr>
            <p:cNvPr id="4" name="object 4"/>
            <p:cNvSpPr/>
            <p:nvPr/>
          </p:nvSpPr>
          <p:spPr>
            <a:xfrm>
              <a:off x="1364414" y="1148046"/>
              <a:ext cx="15923260" cy="8456295"/>
            </a:xfrm>
            <a:custGeom>
              <a:avLst/>
              <a:gdLst/>
              <a:ahLst/>
              <a:cxnLst/>
              <a:rect l="l" t="t" r="r" b="b"/>
              <a:pathLst>
                <a:path w="15923260" h="8456295">
                  <a:moveTo>
                    <a:pt x="15864881" y="8456150"/>
                  </a:moveTo>
                  <a:lnTo>
                    <a:pt x="58638" y="8456150"/>
                  </a:lnTo>
                  <a:lnTo>
                    <a:pt x="35921" y="8451506"/>
                  </a:lnTo>
                  <a:lnTo>
                    <a:pt x="17270" y="8438879"/>
                  </a:lnTo>
                  <a:lnTo>
                    <a:pt x="4643" y="8420227"/>
                  </a:lnTo>
                  <a:lnTo>
                    <a:pt x="0" y="8397509"/>
                  </a:lnTo>
                  <a:lnTo>
                    <a:pt x="0" y="58640"/>
                  </a:lnTo>
                  <a:lnTo>
                    <a:pt x="4643" y="35922"/>
                  </a:lnTo>
                  <a:lnTo>
                    <a:pt x="17270" y="17270"/>
                  </a:lnTo>
                  <a:lnTo>
                    <a:pt x="35921" y="4644"/>
                  </a:lnTo>
                  <a:lnTo>
                    <a:pt x="58638" y="0"/>
                  </a:lnTo>
                  <a:lnTo>
                    <a:pt x="15864078" y="0"/>
                  </a:lnTo>
                  <a:lnTo>
                    <a:pt x="15886795" y="4644"/>
                  </a:lnTo>
                  <a:lnTo>
                    <a:pt x="15905446" y="17270"/>
                  </a:lnTo>
                  <a:lnTo>
                    <a:pt x="15918073" y="35922"/>
                  </a:lnTo>
                  <a:lnTo>
                    <a:pt x="15922717" y="58640"/>
                  </a:lnTo>
                  <a:lnTo>
                    <a:pt x="15922717" y="8396706"/>
                  </a:lnTo>
                  <a:lnTo>
                    <a:pt x="15918537" y="8419888"/>
                  </a:lnTo>
                  <a:lnTo>
                    <a:pt x="15906149" y="8438778"/>
                  </a:lnTo>
                  <a:lnTo>
                    <a:pt x="15887586" y="8451493"/>
                  </a:lnTo>
                  <a:lnTo>
                    <a:pt x="15864881" y="8456150"/>
                  </a:lnTo>
                  <a:close/>
                </a:path>
              </a:pathLst>
            </a:custGeom>
            <a:solidFill>
              <a:srgbClr val="EBA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4332" y="1127964"/>
              <a:ext cx="15963900" cy="8496935"/>
            </a:xfrm>
            <a:custGeom>
              <a:avLst/>
              <a:gdLst/>
              <a:ahLst/>
              <a:cxnLst/>
              <a:rect l="l" t="t" r="r" b="b"/>
              <a:pathLst>
                <a:path w="15963900" h="8496935">
                  <a:moveTo>
                    <a:pt x="15884963" y="8496315"/>
                  </a:moveTo>
                  <a:lnTo>
                    <a:pt x="78720" y="8496315"/>
                  </a:lnTo>
                  <a:lnTo>
                    <a:pt x="48121" y="8490114"/>
                  </a:lnTo>
                  <a:lnTo>
                    <a:pt x="23094" y="8473220"/>
                  </a:lnTo>
                  <a:lnTo>
                    <a:pt x="6200" y="8448192"/>
                  </a:lnTo>
                  <a:lnTo>
                    <a:pt x="0" y="8417592"/>
                  </a:lnTo>
                  <a:lnTo>
                    <a:pt x="0" y="78723"/>
                  </a:lnTo>
                  <a:lnTo>
                    <a:pt x="6200" y="48122"/>
                  </a:lnTo>
                  <a:lnTo>
                    <a:pt x="23094" y="23094"/>
                  </a:lnTo>
                  <a:lnTo>
                    <a:pt x="48121" y="6200"/>
                  </a:lnTo>
                  <a:lnTo>
                    <a:pt x="78720" y="0"/>
                  </a:lnTo>
                  <a:lnTo>
                    <a:pt x="15884963" y="0"/>
                  </a:lnTo>
                  <a:lnTo>
                    <a:pt x="15915562" y="6200"/>
                  </a:lnTo>
                  <a:lnTo>
                    <a:pt x="15940589" y="23094"/>
                  </a:lnTo>
                  <a:lnTo>
                    <a:pt x="15950485" y="37754"/>
                  </a:lnTo>
                  <a:lnTo>
                    <a:pt x="78720" y="37754"/>
                  </a:lnTo>
                  <a:lnTo>
                    <a:pt x="62831" y="40993"/>
                  </a:lnTo>
                  <a:lnTo>
                    <a:pt x="49802" y="49804"/>
                  </a:lnTo>
                  <a:lnTo>
                    <a:pt x="40992" y="62832"/>
                  </a:lnTo>
                  <a:lnTo>
                    <a:pt x="37753" y="78723"/>
                  </a:lnTo>
                  <a:lnTo>
                    <a:pt x="37753" y="8417592"/>
                  </a:lnTo>
                  <a:lnTo>
                    <a:pt x="40992" y="8433482"/>
                  </a:lnTo>
                  <a:lnTo>
                    <a:pt x="49802" y="8446510"/>
                  </a:lnTo>
                  <a:lnTo>
                    <a:pt x="62831" y="8455321"/>
                  </a:lnTo>
                  <a:lnTo>
                    <a:pt x="78720" y="8458560"/>
                  </a:lnTo>
                  <a:lnTo>
                    <a:pt x="15950485" y="8458560"/>
                  </a:lnTo>
                  <a:lnTo>
                    <a:pt x="15940589" y="8473220"/>
                  </a:lnTo>
                  <a:lnTo>
                    <a:pt x="15915562" y="8490114"/>
                  </a:lnTo>
                  <a:lnTo>
                    <a:pt x="15884963" y="8496315"/>
                  </a:lnTo>
                  <a:close/>
                </a:path>
                <a:path w="15963900" h="8496935">
                  <a:moveTo>
                    <a:pt x="15950485" y="8458560"/>
                  </a:moveTo>
                  <a:lnTo>
                    <a:pt x="15884963" y="8458560"/>
                  </a:lnTo>
                  <a:lnTo>
                    <a:pt x="15900852" y="8455321"/>
                  </a:lnTo>
                  <a:lnTo>
                    <a:pt x="15913881" y="8446510"/>
                  </a:lnTo>
                  <a:lnTo>
                    <a:pt x="15922691" y="8433482"/>
                  </a:lnTo>
                  <a:lnTo>
                    <a:pt x="15925930" y="8417592"/>
                  </a:lnTo>
                  <a:lnTo>
                    <a:pt x="15925930" y="78723"/>
                  </a:lnTo>
                  <a:lnTo>
                    <a:pt x="15922691" y="62832"/>
                  </a:lnTo>
                  <a:lnTo>
                    <a:pt x="15913881" y="49804"/>
                  </a:lnTo>
                  <a:lnTo>
                    <a:pt x="15900852" y="40993"/>
                  </a:lnTo>
                  <a:lnTo>
                    <a:pt x="15884963" y="37754"/>
                  </a:lnTo>
                  <a:lnTo>
                    <a:pt x="15950485" y="37754"/>
                  </a:lnTo>
                  <a:lnTo>
                    <a:pt x="15957483" y="48122"/>
                  </a:lnTo>
                  <a:lnTo>
                    <a:pt x="15963683" y="78723"/>
                  </a:lnTo>
                  <a:lnTo>
                    <a:pt x="15963683" y="8417592"/>
                  </a:lnTo>
                  <a:lnTo>
                    <a:pt x="15957483" y="8448192"/>
                  </a:lnTo>
                  <a:lnTo>
                    <a:pt x="15950485" y="845856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8794" y="797882"/>
              <a:ext cx="15951835" cy="8503920"/>
            </a:xfrm>
            <a:custGeom>
              <a:avLst/>
              <a:gdLst/>
              <a:ahLst/>
              <a:cxnLst/>
              <a:rect l="l" t="t" r="r" b="b"/>
              <a:pathLst>
                <a:path w="15951835" h="8503920">
                  <a:moveTo>
                    <a:pt x="15893641" y="8503730"/>
                  </a:moveTo>
                  <a:lnTo>
                    <a:pt x="58649" y="8503730"/>
                  </a:lnTo>
                  <a:lnTo>
                    <a:pt x="35927" y="8499087"/>
                  </a:lnTo>
                  <a:lnTo>
                    <a:pt x="17273" y="8486463"/>
                  </a:lnTo>
                  <a:lnTo>
                    <a:pt x="4644" y="8467814"/>
                  </a:lnTo>
                  <a:lnTo>
                    <a:pt x="0" y="8445100"/>
                  </a:lnTo>
                  <a:lnTo>
                    <a:pt x="0" y="58629"/>
                  </a:lnTo>
                  <a:lnTo>
                    <a:pt x="4644" y="35915"/>
                  </a:lnTo>
                  <a:lnTo>
                    <a:pt x="17273" y="17267"/>
                  </a:lnTo>
                  <a:lnTo>
                    <a:pt x="35927" y="4643"/>
                  </a:lnTo>
                  <a:lnTo>
                    <a:pt x="58649" y="0"/>
                  </a:lnTo>
                  <a:lnTo>
                    <a:pt x="15892838" y="0"/>
                  </a:lnTo>
                  <a:lnTo>
                    <a:pt x="15915560" y="4643"/>
                  </a:lnTo>
                  <a:lnTo>
                    <a:pt x="15934214" y="17267"/>
                  </a:lnTo>
                  <a:lnTo>
                    <a:pt x="15946843" y="35915"/>
                  </a:lnTo>
                  <a:lnTo>
                    <a:pt x="15951487" y="58629"/>
                  </a:lnTo>
                  <a:lnTo>
                    <a:pt x="15951487" y="8444297"/>
                  </a:lnTo>
                  <a:lnTo>
                    <a:pt x="15947307" y="8467476"/>
                  </a:lnTo>
                  <a:lnTo>
                    <a:pt x="15934917" y="8486362"/>
                  </a:lnTo>
                  <a:lnTo>
                    <a:pt x="15916350" y="8499074"/>
                  </a:lnTo>
                  <a:lnTo>
                    <a:pt x="15893641" y="8503730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709" y="777803"/>
              <a:ext cx="15992475" cy="8543925"/>
            </a:xfrm>
            <a:custGeom>
              <a:avLst/>
              <a:gdLst/>
              <a:ahLst/>
              <a:cxnLst/>
              <a:rect l="l" t="t" r="r" b="b"/>
              <a:pathLst>
                <a:path w="15992475" h="8543925">
                  <a:moveTo>
                    <a:pt x="15913727" y="8543888"/>
                  </a:moveTo>
                  <a:lnTo>
                    <a:pt x="78735" y="8543888"/>
                  </a:lnTo>
                  <a:lnTo>
                    <a:pt x="48129" y="8537688"/>
                  </a:lnTo>
                  <a:lnTo>
                    <a:pt x="23098" y="8520797"/>
                  </a:lnTo>
                  <a:lnTo>
                    <a:pt x="6201" y="8495774"/>
                  </a:lnTo>
                  <a:lnTo>
                    <a:pt x="0" y="8465179"/>
                  </a:lnTo>
                  <a:lnTo>
                    <a:pt x="0" y="78708"/>
                  </a:lnTo>
                  <a:lnTo>
                    <a:pt x="6201" y="48113"/>
                  </a:lnTo>
                  <a:lnTo>
                    <a:pt x="23098" y="23090"/>
                  </a:lnTo>
                  <a:lnTo>
                    <a:pt x="48129" y="6199"/>
                  </a:lnTo>
                  <a:lnTo>
                    <a:pt x="78735" y="0"/>
                  </a:lnTo>
                  <a:lnTo>
                    <a:pt x="15913727" y="0"/>
                  </a:lnTo>
                  <a:lnTo>
                    <a:pt x="15944332" y="6199"/>
                  </a:lnTo>
                  <a:lnTo>
                    <a:pt x="15969364" y="23090"/>
                  </a:lnTo>
                  <a:lnTo>
                    <a:pt x="15979261" y="37747"/>
                  </a:lnTo>
                  <a:lnTo>
                    <a:pt x="78735" y="37747"/>
                  </a:lnTo>
                  <a:lnTo>
                    <a:pt x="62842" y="40985"/>
                  </a:lnTo>
                  <a:lnTo>
                    <a:pt x="49811" y="49795"/>
                  </a:lnTo>
                  <a:lnTo>
                    <a:pt x="40999" y="62821"/>
                  </a:lnTo>
                  <a:lnTo>
                    <a:pt x="37760" y="78708"/>
                  </a:lnTo>
                  <a:lnTo>
                    <a:pt x="37760" y="8465179"/>
                  </a:lnTo>
                  <a:lnTo>
                    <a:pt x="40999" y="8481066"/>
                  </a:lnTo>
                  <a:lnTo>
                    <a:pt x="49811" y="8494092"/>
                  </a:lnTo>
                  <a:lnTo>
                    <a:pt x="62842" y="8502902"/>
                  </a:lnTo>
                  <a:lnTo>
                    <a:pt x="78735" y="8506140"/>
                  </a:lnTo>
                  <a:lnTo>
                    <a:pt x="15979261" y="8506140"/>
                  </a:lnTo>
                  <a:lnTo>
                    <a:pt x="15969364" y="8520797"/>
                  </a:lnTo>
                  <a:lnTo>
                    <a:pt x="15944332" y="8537688"/>
                  </a:lnTo>
                  <a:lnTo>
                    <a:pt x="15913727" y="8543888"/>
                  </a:lnTo>
                  <a:close/>
                </a:path>
                <a:path w="15992475" h="8543925">
                  <a:moveTo>
                    <a:pt x="15979261" y="8506140"/>
                  </a:moveTo>
                  <a:lnTo>
                    <a:pt x="15913727" y="8506140"/>
                  </a:lnTo>
                  <a:lnTo>
                    <a:pt x="15929620" y="8502902"/>
                  </a:lnTo>
                  <a:lnTo>
                    <a:pt x="15942650" y="8494092"/>
                  </a:lnTo>
                  <a:lnTo>
                    <a:pt x="15951463" y="8481066"/>
                  </a:lnTo>
                  <a:lnTo>
                    <a:pt x="15954701" y="8465179"/>
                  </a:lnTo>
                  <a:lnTo>
                    <a:pt x="15954701" y="78708"/>
                  </a:lnTo>
                  <a:lnTo>
                    <a:pt x="15951463" y="62821"/>
                  </a:lnTo>
                  <a:lnTo>
                    <a:pt x="15942650" y="49795"/>
                  </a:lnTo>
                  <a:lnTo>
                    <a:pt x="15929620" y="40985"/>
                  </a:lnTo>
                  <a:lnTo>
                    <a:pt x="15913727" y="37747"/>
                  </a:lnTo>
                  <a:lnTo>
                    <a:pt x="15979261" y="37747"/>
                  </a:lnTo>
                  <a:lnTo>
                    <a:pt x="15986261" y="48113"/>
                  </a:lnTo>
                  <a:lnTo>
                    <a:pt x="15992462" y="78708"/>
                  </a:lnTo>
                  <a:lnTo>
                    <a:pt x="15992462" y="8465179"/>
                  </a:lnTo>
                  <a:lnTo>
                    <a:pt x="15986261" y="8495774"/>
                  </a:lnTo>
                  <a:lnTo>
                    <a:pt x="15979261" y="850614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7624" y="1224277"/>
            <a:ext cx="536892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-130" dirty="0"/>
              <a:t>Motivation</a:t>
            </a:r>
            <a:endParaRPr sz="9500"/>
          </a:p>
        </p:txBody>
      </p:sp>
      <p:sp>
        <p:nvSpPr>
          <p:cNvPr id="9" name="object 9"/>
          <p:cNvSpPr txBox="1"/>
          <p:nvPr/>
        </p:nvSpPr>
        <p:spPr>
          <a:xfrm>
            <a:off x="1566517" y="3389366"/>
            <a:ext cx="14623415" cy="164596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434"/>
              </a:spcBef>
            </a:pPr>
            <a:r>
              <a:rPr sz="2800" spc="15" dirty="0">
                <a:solidFill>
                  <a:srgbClr val="0F0E0D"/>
                </a:solidFill>
                <a:latin typeface="Verdana"/>
                <a:cs typeface="Verdana"/>
              </a:rPr>
              <a:t>A </a:t>
            </a:r>
            <a:r>
              <a:rPr sz="2800" spc="-75" dirty="0">
                <a:solidFill>
                  <a:srgbClr val="0F0E0D"/>
                </a:solidFill>
                <a:latin typeface="Verdana"/>
                <a:cs typeface="Verdana"/>
              </a:rPr>
              <a:t>movie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recommendation </a:t>
            </a:r>
            <a:r>
              <a:rPr sz="2800" spc="-130" dirty="0">
                <a:solidFill>
                  <a:srgbClr val="0F0E0D"/>
                </a:solidFill>
                <a:latin typeface="Verdana"/>
                <a:cs typeface="Verdana"/>
              </a:rPr>
              <a:t>system 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provides </a:t>
            </a:r>
            <a:r>
              <a:rPr sz="2800" spc="-275" dirty="0">
                <a:solidFill>
                  <a:srgbClr val="0F0E0D"/>
                </a:solidFill>
                <a:latin typeface="Verdana"/>
                <a:cs typeface="Verdana"/>
              </a:rPr>
              <a:t>a </a:t>
            </a:r>
            <a:r>
              <a:rPr sz="2800" spc="55" dirty="0">
                <a:solidFill>
                  <a:srgbClr val="0F0E0D"/>
                </a:solidFill>
                <a:latin typeface="Verdana"/>
                <a:cs typeface="Verdana"/>
              </a:rPr>
              <a:t>level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of 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comfort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and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personalization 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that </a:t>
            </a:r>
            <a:r>
              <a:rPr sz="2800" spc="-15" dirty="0">
                <a:solidFill>
                  <a:srgbClr val="0F0E0D"/>
                </a:solidFill>
                <a:latin typeface="Verdana"/>
                <a:cs typeface="Verdana"/>
              </a:rPr>
              <a:t>helps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135" dirty="0">
                <a:solidFill>
                  <a:srgbClr val="0F0E0D"/>
                </a:solidFill>
                <a:latin typeface="Verdana"/>
                <a:cs typeface="Verdana"/>
              </a:rPr>
              <a:t>user </a:t>
            </a:r>
            <a:r>
              <a:rPr sz="2800" spc="-35" dirty="0">
                <a:solidFill>
                  <a:srgbClr val="0F0E0D"/>
                </a:solidFill>
                <a:latin typeface="Verdana"/>
                <a:cs typeface="Verdana"/>
              </a:rPr>
              <a:t>interact 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better </a:t>
            </a:r>
            <a:r>
              <a:rPr sz="2800" spc="-70" dirty="0">
                <a:solidFill>
                  <a:srgbClr val="0F0E0D"/>
                </a:solidFill>
                <a:latin typeface="Verdana"/>
                <a:cs typeface="Verdana"/>
              </a:rPr>
              <a:t>with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130" dirty="0">
                <a:solidFill>
                  <a:srgbClr val="0F0E0D"/>
                </a:solidFill>
                <a:latin typeface="Verdana"/>
                <a:cs typeface="Verdana"/>
              </a:rPr>
              <a:t>system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and </a:t>
            </a:r>
            <a:r>
              <a:rPr sz="2800" spc="-35" dirty="0">
                <a:solidFill>
                  <a:srgbClr val="0F0E0D"/>
                </a:solidFill>
                <a:latin typeface="Verdana"/>
                <a:cs typeface="Verdana"/>
              </a:rPr>
              <a:t>watch </a:t>
            </a:r>
            <a:r>
              <a:rPr sz="2800" spc="-90" dirty="0">
                <a:solidFill>
                  <a:srgbClr val="0F0E0D"/>
                </a:solidFill>
                <a:latin typeface="Verdana"/>
                <a:cs typeface="Verdana"/>
              </a:rPr>
              <a:t>movies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that </a:t>
            </a:r>
            <a:r>
              <a:rPr sz="2800" spc="-15" dirty="0">
                <a:solidFill>
                  <a:srgbClr val="0F0E0D"/>
                </a:solidFill>
                <a:latin typeface="Verdana"/>
                <a:cs typeface="Verdana"/>
              </a:rPr>
              <a:t>cater </a:t>
            </a: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to  </a:t>
            </a:r>
            <a:r>
              <a:rPr sz="2800" spc="-165" dirty="0">
                <a:solidFill>
                  <a:srgbClr val="0F0E0D"/>
                </a:solidFill>
                <a:latin typeface="Verdana"/>
                <a:cs typeface="Verdana"/>
              </a:rPr>
              <a:t>his </a:t>
            </a:r>
            <a:r>
              <a:rPr sz="2800" spc="-30" dirty="0">
                <a:solidFill>
                  <a:srgbClr val="0F0E0D"/>
                </a:solidFill>
                <a:latin typeface="Verdana"/>
                <a:cs typeface="Verdana"/>
              </a:rPr>
              <a:t>needs. </a:t>
            </a:r>
            <a:r>
              <a:rPr sz="2800" spc="5" dirty="0">
                <a:solidFill>
                  <a:srgbClr val="0F0E0D"/>
                </a:solidFill>
                <a:latin typeface="Verdana"/>
                <a:cs typeface="Verdana"/>
              </a:rPr>
              <a:t>Providing </a:t>
            </a:r>
            <a:r>
              <a:rPr sz="2800" spc="-125" dirty="0">
                <a:solidFill>
                  <a:srgbClr val="0F0E0D"/>
                </a:solidFill>
                <a:latin typeface="Verdana"/>
                <a:cs typeface="Verdana"/>
              </a:rPr>
              <a:t>this </a:t>
            </a:r>
            <a:r>
              <a:rPr sz="2800" spc="55" dirty="0">
                <a:solidFill>
                  <a:srgbClr val="0F0E0D"/>
                </a:solidFill>
                <a:latin typeface="Verdana"/>
                <a:cs typeface="Verdana"/>
              </a:rPr>
              <a:t>level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of 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comfort </a:t>
            </a:r>
            <a:r>
              <a:rPr sz="2800" spc="-15" dirty="0">
                <a:solidFill>
                  <a:srgbClr val="0F0E0D"/>
                </a:solidFill>
                <a:latin typeface="Verdana"/>
                <a:cs typeface="Verdana"/>
              </a:rPr>
              <a:t>to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135" dirty="0">
                <a:solidFill>
                  <a:srgbClr val="0F0E0D"/>
                </a:solidFill>
                <a:latin typeface="Verdana"/>
                <a:cs typeface="Verdana"/>
              </a:rPr>
              <a:t>user </a:t>
            </a:r>
            <a:r>
              <a:rPr sz="2800" spc="-140" dirty="0">
                <a:solidFill>
                  <a:srgbClr val="0F0E0D"/>
                </a:solidFill>
                <a:latin typeface="Verdana"/>
                <a:cs typeface="Verdana"/>
              </a:rPr>
              <a:t>was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our </a:t>
            </a:r>
            <a:r>
              <a:rPr sz="2800" spc="-90" dirty="0">
                <a:solidFill>
                  <a:srgbClr val="0F0E0D"/>
                </a:solidFill>
                <a:latin typeface="Verdana"/>
                <a:cs typeface="Verdana"/>
              </a:rPr>
              <a:t>primary </a:t>
            </a:r>
            <a:r>
              <a:rPr sz="2800" spc="-65" dirty="0">
                <a:solidFill>
                  <a:srgbClr val="0F0E0D"/>
                </a:solidFill>
                <a:latin typeface="Verdana"/>
                <a:cs typeface="Verdana"/>
              </a:rPr>
              <a:t>motivation </a:t>
            </a:r>
            <a:r>
              <a:rPr sz="2800" spc="-155" dirty="0">
                <a:solidFill>
                  <a:srgbClr val="0F0E0D"/>
                </a:solidFill>
                <a:latin typeface="Verdana"/>
                <a:cs typeface="Verdana"/>
              </a:rPr>
              <a:t>in  </a:t>
            </a:r>
            <a:r>
              <a:rPr sz="2800" spc="10" dirty="0">
                <a:solidFill>
                  <a:srgbClr val="0F0E0D"/>
                </a:solidFill>
                <a:latin typeface="Verdana"/>
                <a:cs typeface="Verdana"/>
              </a:rPr>
              <a:t>opting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for </a:t>
            </a:r>
            <a:r>
              <a:rPr sz="2800" spc="-75" dirty="0">
                <a:solidFill>
                  <a:srgbClr val="0F0E0D"/>
                </a:solidFill>
                <a:latin typeface="Verdana"/>
                <a:cs typeface="Verdana"/>
              </a:rPr>
              <a:t>movie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recommendation </a:t>
            </a:r>
            <a:r>
              <a:rPr sz="2800" spc="-130" dirty="0">
                <a:solidFill>
                  <a:srgbClr val="0F0E0D"/>
                </a:solidFill>
                <a:latin typeface="Verdana"/>
                <a:cs typeface="Verdana"/>
              </a:rPr>
              <a:t>system </a:t>
            </a:r>
            <a:r>
              <a:rPr sz="2800" spc="-225" dirty="0">
                <a:solidFill>
                  <a:srgbClr val="0F0E0D"/>
                </a:solidFill>
                <a:latin typeface="Verdana"/>
                <a:cs typeface="Verdana"/>
              </a:rPr>
              <a:t>as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our</a:t>
            </a:r>
            <a:r>
              <a:rPr lang="en-US" sz="2800" spc="40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F0E0D"/>
                </a:solidFill>
                <a:latin typeface="Verdana"/>
                <a:cs typeface="Verdana"/>
              </a:rPr>
              <a:t>Project.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9" y="777800"/>
            <a:ext cx="16279494" cy="8846820"/>
            <a:chOff x="1028709" y="777800"/>
            <a:chExt cx="16279494" cy="8846820"/>
          </a:xfrm>
        </p:grpSpPr>
        <p:sp>
          <p:nvSpPr>
            <p:cNvPr id="3" name="object 3"/>
            <p:cNvSpPr/>
            <p:nvPr/>
          </p:nvSpPr>
          <p:spPr>
            <a:xfrm>
              <a:off x="1364414" y="1148043"/>
              <a:ext cx="15923260" cy="8456295"/>
            </a:xfrm>
            <a:custGeom>
              <a:avLst/>
              <a:gdLst/>
              <a:ahLst/>
              <a:cxnLst/>
              <a:rect l="l" t="t" r="r" b="b"/>
              <a:pathLst>
                <a:path w="15923260" h="8456295">
                  <a:moveTo>
                    <a:pt x="15864881" y="8456150"/>
                  </a:moveTo>
                  <a:lnTo>
                    <a:pt x="58638" y="8456150"/>
                  </a:lnTo>
                  <a:lnTo>
                    <a:pt x="35921" y="8451506"/>
                  </a:lnTo>
                  <a:lnTo>
                    <a:pt x="17270" y="8438879"/>
                  </a:lnTo>
                  <a:lnTo>
                    <a:pt x="4643" y="8420227"/>
                  </a:lnTo>
                  <a:lnTo>
                    <a:pt x="0" y="8397509"/>
                  </a:lnTo>
                  <a:lnTo>
                    <a:pt x="0" y="58640"/>
                  </a:lnTo>
                  <a:lnTo>
                    <a:pt x="4643" y="35922"/>
                  </a:lnTo>
                  <a:lnTo>
                    <a:pt x="17270" y="17270"/>
                  </a:lnTo>
                  <a:lnTo>
                    <a:pt x="35921" y="4644"/>
                  </a:lnTo>
                  <a:lnTo>
                    <a:pt x="58638" y="0"/>
                  </a:lnTo>
                  <a:lnTo>
                    <a:pt x="15864078" y="0"/>
                  </a:lnTo>
                  <a:lnTo>
                    <a:pt x="15886795" y="4644"/>
                  </a:lnTo>
                  <a:lnTo>
                    <a:pt x="15905446" y="17270"/>
                  </a:lnTo>
                  <a:lnTo>
                    <a:pt x="15918073" y="35922"/>
                  </a:lnTo>
                  <a:lnTo>
                    <a:pt x="15922717" y="58640"/>
                  </a:lnTo>
                  <a:lnTo>
                    <a:pt x="15922717" y="8396706"/>
                  </a:lnTo>
                  <a:lnTo>
                    <a:pt x="15918537" y="8419888"/>
                  </a:lnTo>
                  <a:lnTo>
                    <a:pt x="15906149" y="8438778"/>
                  </a:lnTo>
                  <a:lnTo>
                    <a:pt x="15887586" y="8451493"/>
                  </a:lnTo>
                  <a:lnTo>
                    <a:pt x="15864881" y="8456150"/>
                  </a:lnTo>
                  <a:close/>
                </a:path>
              </a:pathLst>
            </a:custGeom>
            <a:solidFill>
              <a:srgbClr val="ED9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4332" y="1127960"/>
              <a:ext cx="15963900" cy="8496935"/>
            </a:xfrm>
            <a:custGeom>
              <a:avLst/>
              <a:gdLst/>
              <a:ahLst/>
              <a:cxnLst/>
              <a:rect l="l" t="t" r="r" b="b"/>
              <a:pathLst>
                <a:path w="15963900" h="8496935">
                  <a:moveTo>
                    <a:pt x="15884963" y="8496315"/>
                  </a:moveTo>
                  <a:lnTo>
                    <a:pt x="78720" y="8496315"/>
                  </a:lnTo>
                  <a:lnTo>
                    <a:pt x="48121" y="8490114"/>
                  </a:lnTo>
                  <a:lnTo>
                    <a:pt x="23094" y="8473220"/>
                  </a:lnTo>
                  <a:lnTo>
                    <a:pt x="6200" y="8448192"/>
                  </a:lnTo>
                  <a:lnTo>
                    <a:pt x="0" y="8417592"/>
                  </a:lnTo>
                  <a:lnTo>
                    <a:pt x="0" y="78723"/>
                  </a:lnTo>
                  <a:lnTo>
                    <a:pt x="6200" y="48122"/>
                  </a:lnTo>
                  <a:lnTo>
                    <a:pt x="23094" y="23094"/>
                  </a:lnTo>
                  <a:lnTo>
                    <a:pt x="48121" y="6200"/>
                  </a:lnTo>
                  <a:lnTo>
                    <a:pt x="78720" y="0"/>
                  </a:lnTo>
                  <a:lnTo>
                    <a:pt x="15884963" y="0"/>
                  </a:lnTo>
                  <a:lnTo>
                    <a:pt x="15915562" y="6200"/>
                  </a:lnTo>
                  <a:lnTo>
                    <a:pt x="15940589" y="23094"/>
                  </a:lnTo>
                  <a:lnTo>
                    <a:pt x="15950485" y="37754"/>
                  </a:lnTo>
                  <a:lnTo>
                    <a:pt x="78720" y="37754"/>
                  </a:lnTo>
                  <a:lnTo>
                    <a:pt x="62831" y="40993"/>
                  </a:lnTo>
                  <a:lnTo>
                    <a:pt x="49802" y="49804"/>
                  </a:lnTo>
                  <a:lnTo>
                    <a:pt x="40992" y="62832"/>
                  </a:lnTo>
                  <a:lnTo>
                    <a:pt x="37753" y="78723"/>
                  </a:lnTo>
                  <a:lnTo>
                    <a:pt x="37753" y="8417592"/>
                  </a:lnTo>
                  <a:lnTo>
                    <a:pt x="40992" y="8433482"/>
                  </a:lnTo>
                  <a:lnTo>
                    <a:pt x="49802" y="8446510"/>
                  </a:lnTo>
                  <a:lnTo>
                    <a:pt x="62831" y="8455321"/>
                  </a:lnTo>
                  <a:lnTo>
                    <a:pt x="78720" y="8458560"/>
                  </a:lnTo>
                  <a:lnTo>
                    <a:pt x="15950485" y="8458560"/>
                  </a:lnTo>
                  <a:lnTo>
                    <a:pt x="15940589" y="8473220"/>
                  </a:lnTo>
                  <a:lnTo>
                    <a:pt x="15915562" y="8490114"/>
                  </a:lnTo>
                  <a:lnTo>
                    <a:pt x="15884963" y="8496315"/>
                  </a:lnTo>
                  <a:close/>
                </a:path>
                <a:path w="15963900" h="8496935">
                  <a:moveTo>
                    <a:pt x="15950485" y="8458560"/>
                  </a:moveTo>
                  <a:lnTo>
                    <a:pt x="15884963" y="8458560"/>
                  </a:lnTo>
                  <a:lnTo>
                    <a:pt x="15900852" y="8455321"/>
                  </a:lnTo>
                  <a:lnTo>
                    <a:pt x="15913881" y="8446510"/>
                  </a:lnTo>
                  <a:lnTo>
                    <a:pt x="15922691" y="8433482"/>
                  </a:lnTo>
                  <a:lnTo>
                    <a:pt x="15925930" y="8417592"/>
                  </a:lnTo>
                  <a:lnTo>
                    <a:pt x="15925930" y="78723"/>
                  </a:lnTo>
                  <a:lnTo>
                    <a:pt x="15922691" y="62832"/>
                  </a:lnTo>
                  <a:lnTo>
                    <a:pt x="15913881" y="49804"/>
                  </a:lnTo>
                  <a:lnTo>
                    <a:pt x="15900852" y="40993"/>
                  </a:lnTo>
                  <a:lnTo>
                    <a:pt x="15884963" y="37754"/>
                  </a:lnTo>
                  <a:lnTo>
                    <a:pt x="15950485" y="37754"/>
                  </a:lnTo>
                  <a:lnTo>
                    <a:pt x="15957483" y="48122"/>
                  </a:lnTo>
                  <a:lnTo>
                    <a:pt x="15963683" y="78723"/>
                  </a:lnTo>
                  <a:lnTo>
                    <a:pt x="15963683" y="8417592"/>
                  </a:lnTo>
                  <a:lnTo>
                    <a:pt x="15957483" y="8448192"/>
                  </a:lnTo>
                  <a:lnTo>
                    <a:pt x="15950485" y="845856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8794" y="797879"/>
              <a:ext cx="15951835" cy="8503920"/>
            </a:xfrm>
            <a:custGeom>
              <a:avLst/>
              <a:gdLst/>
              <a:ahLst/>
              <a:cxnLst/>
              <a:rect l="l" t="t" r="r" b="b"/>
              <a:pathLst>
                <a:path w="15951835" h="8503920">
                  <a:moveTo>
                    <a:pt x="15893641" y="8503730"/>
                  </a:moveTo>
                  <a:lnTo>
                    <a:pt x="58649" y="8503730"/>
                  </a:lnTo>
                  <a:lnTo>
                    <a:pt x="35927" y="8499087"/>
                  </a:lnTo>
                  <a:lnTo>
                    <a:pt x="17273" y="8486463"/>
                  </a:lnTo>
                  <a:lnTo>
                    <a:pt x="4644" y="8467814"/>
                  </a:lnTo>
                  <a:lnTo>
                    <a:pt x="0" y="8445100"/>
                  </a:lnTo>
                  <a:lnTo>
                    <a:pt x="0" y="58629"/>
                  </a:lnTo>
                  <a:lnTo>
                    <a:pt x="4644" y="35915"/>
                  </a:lnTo>
                  <a:lnTo>
                    <a:pt x="17273" y="17267"/>
                  </a:lnTo>
                  <a:lnTo>
                    <a:pt x="35927" y="4643"/>
                  </a:lnTo>
                  <a:lnTo>
                    <a:pt x="58649" y="0"/>
                  </a:lnTo>
                  <a:lnTo>
                    <a:pt x="15892838" y="0"/>
                  </a:lnTo>
                  <a:lnTo>
                    <a:pt x="15915560" y="4643"/>
                  </a:lnTo>
                  <a:lnTo>
                    <a:pt x="15934214" y="17267"/>
                  </a:lnTo>
                  <a:lnTo>
                    <a:pt x="15946843" y="35915"/>
                  </a:lnTo>
                  <a:lnTo>
                    <a:pt x="15951487" y="58629"/>
                  </a:lnTo>
                  <a:lnTo>
                    <a:pt x="15951487" y="8444297"/>
                  </a:lnTo>
                  <a:lnTo>
                    <a:pt x="15947307" y="8467476"/>
                  </a:lnTo>
                  <a:lnTo>
                    <a:pt x="15934917" y="8486362"/>
                  </a:lnTo>
                  <a:lnTo>
                    <a:pt x="15916350" y="8499074"/>
                  </a:lnTo>
                  <a:lnTo>
                    <a:pt x="15893641" y="8503730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709" y="777800"/>
              <a:ext cx="15992475" cy="8543925"/>
            </a:xfrm>
            <a:custGeom>
              <a:avLst/>
              <a:gdLst/>
              <a:ahLst/>
              <a:cxnLst/>
              <a:rect l="l" t="t" r="r" b="b"/>
              <a:pathLst>
                <a:path w="15992475" h="8543925">
                  <a:moveTo>
                    <a:pt x="15913727" y="8543888"/>
                  </a:moveTo>
                  <a:lnTo>
                    <a:pt x="78735" y="8543888"/>
                  </a:lnTo>
                  <a:lnTo>
                    <a:pt x="48129" y="8537688"/>
                  </a:lnTo>
                  <a:lnTo>
                    <a:pt x="23098" y="8520797"/>
                  </a:lnTo>
                  <a:lnTo>
                    <a:pt x="6201" y="8495774"/>
                  </a:lnTo>
                  <a:lnTo>
                    <a:pt x="0" y="8465179"/>
                  </a:lnTo>
                  <a:lnTo>
                    <a:pt x="0" y="78708"/>
                  </a:lnTo>
                  <a:lnTo>
                    <a:pt x="6201" y="48113"/>
                  </a:lnTo>
                  <a:lnTo>
                    <a:pt x="23098" y="23090"/>
                  </a:lnTo>
                  <a:lnTo>
                    <a:pt x="48129" y="6199"/>
                  </a:lnTo>
                  <a:lnTo>
                    <a:pt x="78735" y="0"/>
                  </a:lnTo>
                  <a:lnTo>
                    <a:pt x="15913727" y="0"/>
                  </a:lnTo>
                  <a:lnTo>
                    <a:pt x="15944332" y="6199"/>
                  </a:lnTo>
                  <a:lnTo>
                    <a:pt x="15969364" y="23090"/>
                  </a:lnTo>
                  <a:lnTo>
                    <a:pt x="15979261" y="37747"/>
                  </a:lnTo>
                  <a:lnTo>
                    <a:pt x="78735" y="37747"/>
                  </a:lnTo>
                  <a:lnTo>
                    <a:pt x="62842" y="40985"/>
                  </a:lnTo>
                  <a:lnTo>
                    <a:pt x="49811" y="49795"/>
                  </a:lnTo>
                  <a:lnTo>
                    <a:pt x="40999" y="62821"/>
                  </a:lnTo>
                  <a:lnTo>
                    <a:pt x="37760" y="78708"/>
                  </a:lnTo>
                  <a:lnTo>
                    <a:pt x="37760" y="8465179"/>
                  </a:lnTo>
                  <a:lnTo>
                    <a:pt x="40999" y="8481066"/>
                  </a:lnTo>
                  <a:lnTo>
                    <a:pt x="49811" y="8494092"/>
                  </a:lnTo>
                  <a:lnTo>
                    <a:pt x="62842" y="8502902"/>
                  </a:lnTo>
                  <a:lnTo>
                    <a:pt x="78735" y="8506140"/>
                  </a:lnTo>
                  <a:lnTo>
                    <a:pt x="15979261" y="8506140"/>
                  </a:lnTo>
                  <a:lnTo>
                    <a:pt x="15969364" y="8520797"/>
                  </a:lnTo>
                  <a:lnTo>
                    <a:pt x="15944332" y="8537688"/>
                  </a:lnTo>
                  <a:lnTo>
                    <a:pt x="15913727" y="8543888"/>
                  </a:lnTo>
                  <a:close/>
                </a:path>
                <a:path w="15992475" h="8543925">
                  <a:moveTo>
                    <a:pt x="15979261" y="8506140"/>
                  </a:moveTo>
                  <a:lnTo>
                    <a:pt x="15913727" y="8506140"/>
                  </a:lnTo>
                  <a:lnTo>
                    <a:pt x="15929620" y="8502902"/>
                  </a:lnTo>
                  <a:lnTo>
                    <a:pt x="15942650" y="8494092"/>
                  </a:lnTo>
                  <a:lnTo>
                    <a:pt x="15951463" y="8481066"/>
                  </a:lnTo>
                  <a:lnTo>
                    <a:pt x="15954701" y="8465179"/>
                  </a:lnTo>
                  <a:lnTo>
                    <a:pt x="15954701" y="78708"/>
                  </a:lnTo>
                  <a:lnTo>
                    <a:pt x="15951463" y="62821"/>
                  </a:lnTo>
                  <a:lnTo>
                    <a:pt x="15942650" y="49795"/>
                  </a:lnTo>
                  <a:lnTo>
                    <a:pt x="15929620" y="40985"/>
                  </a:lnTo>
                  <a:lnTo>
                    <a:pt x="15913727" y="37747"/>
                  </a:lnTo>
                  <a:lnTo>
                    <a:pt x="15979261" y="37747"/>
                  </a:lnTo>
                  <a:lnTo>
                    <a:pt x="15986261" y="48113"/>
                  </a:lnTo>
                  <a:lnTo>
                    <a:pt x="15992462" y="78708"/>
                  </a:lnTo>
                  <a:lnTo>
                    <a:pt x="15992462" y="8465179"/>
                  </a:lnTo>
                  <a:lnTo>
                    <a:pt x="15986261" y="8495774"/>
                  </a:lnTo>
                  <a:lnTo>
                    <a:pt x="15979261" y="850614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9010" y="5362919"/>
              <a:ext cx="114300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9010" y="5753444"/>
              <a:ext cx="114300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9010" y="6143969"/>
              <a:ext cx="114300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9010" y="6534494"/>
              <a:ext cx="114300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9010" y="6925019"/>
              <a:ext cx="114300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1510" y="1065165"/>
            <a:ext cx="15069185" cy="6191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0F0E0D"/>
                </a:solidFill>
                <a:latin typeface="Verdana"/>
                <a:cs typeface="Verdana"/>
              </a:rPr>
              <a:t>CALCULATING </a:t>
            </a:r>
            <a:r>
              <a:rPr sz="2800" b="1" spc="-150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b="1" spc="-95" dirty="0">
                <a:solidFill>
                  <a:srgbClr val="0F0E0D"/>
                </a:solidFill>
                <a:latin typeface="Verdana"/>
                <a:cs typeface="Verdana"/>
              </a:rPr>
              <a:t>WEIGHTED </a:t>
            </a:r>
            <a:r>
              <a:rPr sz="2800" b="1" spc="-114" dirty="0">
                <a:solidFill>
                  <a:srgbClr val="0F0E0D"/>
                </a:solidFill>
                <a:latin typeface="Verdana"/>
                <a:cs typeface="Verdana"/>
              </a:rPr>
              <a:t>RATING </a:t>
            </a:r>
            <a:r>
              <a:rPr sz="2800" b="1" spc="-155" dirty="0">
                <a:solidFill>
                  <a:srgbClr val="0F0E0D"/>
                </a:solidFill>
                <a:latin typeface="Verdana"/>
                <a:cs typeface="Verdana"/>
              </a:rPr>
              <a:t>(USING </a:t>
            </a:r>
            <a:r>
              <a:rPr sz="2800" b="1" spc="-150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b="1" spc="-195" dirty="0">
                <a:solidFill>
                  <a:srgbClr val="0F0E0D"/>
                </a:solidFill>
                <a:latin typeface="Verdana"/>
                <a:cs typeface="Verdana"/>
              </a:rPr>
              <a:t>IMDB</a:t>
            </a:r>
            <a:r>
              <a:rPr sz="2800" b="1" spc="-39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b="1" spc="-60" dirty="0">
                <a:solidFill>
                  <a:srgbClr val="0F0E0D"/>
                </a:solidFill>
                <a:latin typeface="Verdana"/>
                <a:cs typeface="Verdana"/>
              </a:rPr>
              <a:t>FORMULA)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Verdana"/>
              <a:cs typeface="Verdana"/>
            </a:endParaRPr>
          </a:p>
          <a:p>
            <a:pPr marL="12700" marR="5080">
              <a:lnSpc>
                <a:spcPts val="3080"/>
              </a:lnSpc>
            </a:pPr>
            <a:r>
              <a:rPr sz="2800" spc="-125" dirty="0">
                <a:solidFill>
                  <a:srgbClr val="0F0E0D"/>
                </a:solidFill>
                <a:latin typeface="Verdana"/>
                <a:cs typeface="Verdana"/>
              </a:rPr>
              <a:t>IMDB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(please </a:t>
            </a:r>
            <a:r>
              <a:rPr sz="2800" spc="-70" dirty="0">
                <a:solidFill>
                  <a:srgbClr val="0F0E0D"/>
                </a:solidFill>
                <a:latin typeface="Verdana"/>
                <a:cs typeface="Verdana"/>
              </a:rPr>
              <a:t>remember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that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we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are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working </a:t>
            </a:r>
            <a:r>
              <a:rPr sz="2800" spc="-70" dirty="0">
                <a:solidFill>
                  <a:srgbClr val="0F0E0D"/>
                </a:solidFill>
                <a:latin typeface="Verdana"/>
                <a:cs typeface="Verdana"/>
              </a:rPr>
              <a:t>with 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TMDB </a:t>
            </a:r>
            <a:r>
              <a:rPr sz="2800" spc="-75" dirty="0">
                <a:solidFill>
                  <a:srgbClr val="0F0E0D"/>
                </a:solidFill>
                <a:latin typeface="Verdana"/>
                <a:cs typeface="Verdana"/>
              </a:rPr>
              <a:t>data </a:t>
            </a:r>
            <a:r>
              <a:rPr sz="2800" spc="-65" dirty="0">
                <a:solidFill>
                  <a:srgbClr val="0F0E0D"/>
                </a:solidFill>
                <a:latin typeface="Verdana"/>
                <a:cs typeface="Verdana"/>
              </a:rPr>
              <a:t>after </a:t>
            </a:r>
            <a:r>
              <a:rPr sz="2800" spc="-90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35" dirty="0">
                <a:solidFill>
                  <a:srgbClr val="0F0E0D"/>
                </a:solidFill>
                <a:latin typeface="Verdana"/>
                <a:cs typeface="Verdana"/>
              </a:rPr>
              <a:t>takedown  </a:t>
            </a:r>
            <a:r>
              <a:rPr sz="2800" spc="-55" dirty="0">
                <a:solidFill>
                  <a:srgbClr val="0F0E0D"/>
                </a:solidFill>
                <a:latin typeface="Verdana"/>
                <a:cs typeface="Verdana"/>
              </a:rPr>
              <a:t>request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by </a:t>
            </a:r>
            <a:r>
              <a:rPr sz="2800" spc="-135" dirty="0">
                <a:solidFill>
                  <a:srgbClr val="0F0E0D"/>
                </a:solidFill>
                <a:latin typeface="Verdana"/>
                <a:cs typeface="Verdana"/>
              </a:rPr>
              <a:t>IMDB) </a:t>
            </a:r>
            <a:r>
              <a:rPr sz="2800" spc="-5" dirty="0">
                <a:solidFill>
                  <a:srgbClr val="0F0E0D"/>
                </a:solidFill>
                <a:latin typeface="Verdana"/>
                <a:cs typeface="Verdana"/>
              </a:rPr>
              <a:t>does </a:t>
            </a:r>
            <a:r>
              <a:rPr sz="2800" spc="-70" dirty="0">
                <a:solidFill>
                  <a:srgbClr val="0F0E0D"/>
                </a:solidFill>
                <a:latin typeface="Verdana"/>
                <a:cs typeface="Verdana"/>
              </a:rPr>
              <a:t>not </a:t>
            </a:r>
            <a:r>
              <a:rPr sz="2800" spc="-155" dirty="0">
                <a:solidFill>
                  <a:srgbClr val="0F0E0D"/>
                </a:solidFill>
                <a:latin typeface="Verdana"/>
                <a:cs typeface="Verdana"/>
              </a:rPr>
              <a:t>use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plain </a:t>
            </a:r>
            <a:r>
              <a:rPr sz="2800" spc="-75" dirty="0">
                <a:solidFill>
                  <a:srgbClr val="0F0E0D"/>
                </a:solidFill>
                <a:latin typeface="Verdana"/>
                <a:cs typeface="Verdana"/>
              </a:rPr>
              <a:t>movie 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vote_averages </a:t>
            </a:r>
            <a:r>
              <a:rPr sz="2800" spc="-225" dirty="0">
                <a:solidFill>
                  <a:srgbClr val="0F0E0D"/>
                </a:solidFill>
                <a:latin typeface="Verdana"/>
                <a:cs typeface="Verdana"/>
              </a:rPr>
              <a:t>as </a:t>
            </a:r>
            <a:r>
              <a:rPr sz="2800" spc="-90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score </a:t>
            </a: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to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for  </a:t>
            </a:r>
            <a:r>
              <a:rPr sz="2800" spc="-65" dirty="0">
                <a:solidFill>
                  <a:srgbClr val="0F0E0D"/>
                </a:solidFill>
                <a:latin typeface="Verdana"/>
                <a:cs typeface="Verdana"/>
              </a:rPr>
              <a:t>instance </a:t>
            </a:r>
            <a:r>
              <a:rPr sz="2800" spc="5" dirty="0">
                <a:solidFill>
                  <a:srgbClr val="0F0E0D"/>
                </a:solidFill>
                <a:latin typeface="Verdana"/>
                <a:cs typeface="Verdana"/>
              </a:rPr>
              <a:t>compose </a:t>
            </a:r>
            <a:r>
              <a:rPr sz="2800" spc="-110" dirty="0">
                <a:solidFill>
                  <a:srgbClr val="0F0E0D"/>
                </a:solidFill>
                <a:latin typeface="Verdana"/>
                <a:cs typeface="Verdana"/>
              </a:rPr>
              <a:t>its 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Top250.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Instead, 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it </a:t>
            </a:r>
            <a:r>
              <a:rPr sz="2800" spc="-160" dirty="0">
                <a:solidFill>
                  <a:srgbClr val="0F0E0D"/>
                </a:solidFill>
                <a:latin typeface="Verdana"/>
                <a:cs typeface="Verdana"/>
              </a:rPr>
              <a:t>uses </a:t>
            </a:r>
            <a:r>
              <a:rPr sz="2800" spc="-275" dirty="0">
                <a:solidFill>
                  <a:srgbClr val="0F0E0D"/>
                </a:solidFill>
                <a:latin typeface="Verdana"/>
                <a:cs typeface="Verdana"/>
              </a:rPr>
              <a:t>a </a:t>
            </a:r>
            <a:r>
              <a:rPr sz="2800" spc="-75" dirty="0">
                <a:solidFill>
                  <a:srgbClr val="0F0E0D"/>
                </a:solidFill>
                <a:latin typeface="Verdana"/>
                <a:cs typeface="Verdana"/>
              </a:rPr>
              <a:t>formula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that </a:t>
            </a:r>
            <a:r>
              <a:rPr sz="2800" spc="-35" dirty="0">
                <a:solidFill>
                  <a:srgbClr val="0F0E0D"/>
                </a:solidFill>
                <a:latin typeface="Verdana"/>
                <a:cs typeface="Verdana"/>
              </a:rPr>
              <a:t>also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takes </a:t>
            </a:r>
            <a:r>
              <a:rPr sz="2800" spc="-90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number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of  </a:t>
            </a:r>
            <a:r>
              <a:rPr sz="2800" spc="-55" dirty="0">
                <a:solidFill>
                  <a:srgbClr val="0F0E0D"/>
                </a:solidFill>
                <a:latin typeface="Verdana"/>
                <a:cs typeface="Verdana"/>
              </a:rPr>
              <a:t>votes into 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account. </a:t>
            </a:r>
            <a:r>
              <a:rPr sz="2800" spc="-150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75" dirty="0">
                <a:solidFill>
                  <a:srgbClr val="0F0E0D"/>
                </a:solidFill>
                <a:latin typeface="Verdana"/>
                <a:cs typeface="Verdana"/>
              </a:rPr>
              <a:t>formula</a:t>
            </a:r>
            <a:r>
              <a:rPr sz="2800" spc="73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0F0E0D"/>
                </a:solidFill>
                <a:latin typeface="Verdana"/>
                <a:cs typeface="Verdana"/>
              </a:rPr>
              <a:t>is:</a:t>
            </a:r>
            <a:endParaRPr sz="2800" dirty="0">
              <a:latin typeface="Verdana"/>
              <a:cs typeface="Verdana"/>
            </a:endParaRPr>
          </a:p>
          <a:p>
            <a:pPr marL="274320" algn="ctr">
              <a:lnSpc>
                <a:spcPct val="100000"/>
              </a:lnSpc>
              <a:spcBef>
                <a:spcPts val="2720"/>
              </a:spcBef>
            </a:pPr>
            <a:r>
              <a:rPr sz="2800" spc="-130" dirty="0">
                <a:solidFill>
                  <a:srgbClr val="0F0E0D"/>
                </a:solidFill>
                <a:latin typeface="Verdana"/>
                <a:cs typeface="Verdana"/>
              </a:rPr>
              <a:t>W=R</a:t>
            </a:r>
            <a:r>
              <a:rPr sz="2800" spc="-130" dirty="0">
                <a:solidFill>
                  <a:srgbClr val="0F0E0D"/>
                </a:solidFill>
                <a:latin typeface="DejaVu Sans"/>
                <a:cs typeface="DejaVu Sans"/>
              </a:rPr>
              <a:t>∗</a:t>
            </a:r>
            <a:r>
              <a:rPr sz="2800" spc="-130" dirty="0">
                <a:solidFill>
                  <a:srgbClr val="0F0E0D"/>
                </a:solidFill>
                <a:latin typeface="Verdana"/>
                <a:cs typeface="Verdana"/>
              </a:rPr>
              <a:t>v+C</a:t>
            </a:r>
            <a:r>
              <a:rPr sz="2800" spc="-130" dirty="0">
                <a:solidFill>
                  <a:srgbClr val="0F0E0D"/>
                </a:solidFill>
                <a:latin typeface="DejaVu Sans"/>
                <a:cs typeface="DejaVu Sans"/>
              </a:rPr>
              <a:t>∗</a:t>
            </a:r>
            <a:r>
              <a:rPr sz="2800" spc="-130" dirty="0">
                <a:solidFill>
                  <a:srgbClr val="0F0E0D"/>
                </a:solidFill>
                <a:latin typeface="Verdana"/>
                <a:cs typeface="Verdana"/>
              </a:rPr>
              <a:t>mv+mW=R</a:t>
            </a:r>
            <a:r>
              <a:rPr sz="2800" spc="-130" dirty="0">
                <a:solidFill>
                  <a:srgbClr val="0F0E0D"/>
                </a:solidFill>
                <a:latin typeface="DejaVu Sans"/>
                <a:cs typeface="DejaVu Sans"/>
              </a:rPr>
              <a:t>∗</a:t>
            </a:r>
            <a:r>
              <a:rPr sz="2800" spc="-130" dirty="0">
                <a:solidFill>
                  <a:srgbClr val="0F0E0D"/>
                </a:solidFill>
                <a:latin typeface="Verdana"/>
                <a:cs typeface="Verdana"/>
              </a:rPr>
              <a:t>v+C</a:t>
            </a:r>
            <a:r>
              <a:rPr sz="2800" spc="-130" dirty="0">
                <a:solidFill>
                  <a:srgbClr val="0F0E0D"/>
                </a:solidFill>
                <a:latin typeface="DejaVu Sans"/>
                <a:cs typeface="DejaVu Sans"/>
              </a:rPr>
              <a:t>∗</a:t>
            </a:r>
            <a:r>
              <a:rPr sz="2800" spc="-130" dirty="0">
                <a:solidFill>
                  <a:srgbClr val="0F0E0D"/>
                </a:solidFill>
                <a:latin typeface="Verdana"/>
                <a:cs typeface="Verdana"/>
              </a:rPr>
              <a:t>mv+m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ts val="3220"/>
              </a:lnSpc>
              <a:spcBef>
                <a:spcPts val="2790"/>
              </a:spcBef>
            </a:pPr>
            <a:r>
              <a:rPr sz="2800" spc="-5" dirty="0">
                <a:solidFill>
                  <a:srgbClr val="0F0E0D"/>
                </a:solidFill>
                <a:latin typeface="Verdana"/>
                <a:cs typeface="Verdana"/>
              </a:rPr>
              <a:t>Where:</a:t>
            </a:r>
            <a:endParaRPr sz="2800" dirty="0">
              <a:latin typeface="Verdana"/>
              <a:cs typeface="Verdana"/>
            </a:endParaRPr>
          </a:p>
          <a:p>
            <a:pPr marL="616585">
              <a:lnSpc>
                <a:spcPts val="3075"/>
              </a:lnSpc>
            </a:pPr>
            <a:r>
              <a:rPr sz="2800" spc="350" dirty="0">
                <a:solidFill>
                  <a:srgbClr val="0F0E0D"/>
                </a:solidFill>
                <a:latin typeface="Verdana"/>
                <a:cs typeface="Verdana"/>
              </a:rPr>
              <a:t>W</a:t>
            </a:r>
            <a:r>
              <a:rPr sz="2800" spc="-885" dirty="0">
                <a:solidFill>
                  <a:srgbClr val="0F0E0D"/>
                </a:solidFill>
                <a:latin typeface="Verdana"/>
                <a:cs typeface="Verdana"/>
              </a:rPr>
              <a:t>=</a:t>
            </a:r>
            <a:r>
              <a:rPr lang="en-US" sz="2800" spc="-88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88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lang="en-US" sz="2800" spc="-885" dirty="0">
                <a:solidFill>
                  <a:srgbClr val="0F0E0D"/>
                </a:solidFill>
                <a:latin typeface="Verdana"/>
                <a:cs typeface="Verdana"/>
              </a:rPr>
              <a:t>  </a:t>
            </a:r>
            <a:r>
              <a:rPr sz="2800" spc="10" dirty="0">
                <a:solidFill>
                  <a:srgbClr val="0F0E0D"/>
                </a:solidFill>
                <a:latin typeface="Verdana"/>
                <a:cs typeface="Verdana"/>
              </a:rPr>
              <a:t>weighted</a:t>
            </a:r>
            <a:r>
              <a:rPr sz="2800" spc="-18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0F0E0D"/>
                </a:solidFill>
                <a:latin typeface="Verdana"/>
                <a:cs typeface="Verdana"/>
              </a:rPr>
              <a:t>rating</a:t>
            </a:r>
            <a:endParaRPr sz="2800" dirty="0">
              <a:latin typeface="Verdana"/>
              <a:cs typeface="Verdana"/>
            </a:endParaRPr>
          </a:p>
          <a:p>
            <a:pPr marL="616585" marR="1490345">
              <a:lnSpc>
                <a:spcPts val="3080"/>
              </a:lnSpc>
              <a:spcBef>
                <a:spcPts val="195"/>
              </a:spcBef>
            </a:pPr>
            <a:r>
              <a:rPr sz="2800" spc="-165" dirty="0">
                <a:solidFill>
                  <a:srgbClr val="0F0E0D"/>
                </a:solidFill>
                <a:latin typeface="Verdana"/>
                <a:cs typeface="Verdana"/>
              </a:rPr>
              <a:t>R </a:t>
            </a:r>
            <a:r>
              <a:rPr sz="2800" spc="-885" dirty="0">
                <a:solidFill>
                  <a:srgbClr val="0F0E0D"/>
                </a:solidFill>
                <a:latin typeface="Verdana"/>
                <a:cs typeface="Verdana"/>
              </a:rPr>
              <a:t>=</a:t>
            </a:r>
            <a:r>
              <a:rPr lang="en-US" sz="2800" spc="-885" dirty="0">
                <a:solidFill>
                  <a:srgbClr val="0F0E0D"/>
                </a:solidFill>
                <a:latin typeface="Verdana"/>
                <a:cs typeface="Verdana"/>
              </a:rPr>
              <a:t>  </a:t>
            </a:r>
            <a:r>
              <a:rPr sz="2800" spc="-88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lang="en-US" sz="2800" spc="-88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0F0E0D"/>
                </a:solidFill>
                <a:latin typeface="Verdana"/>
                <a:cs typeface="Verdana"/>
              </a:rPr>
              <a:t>average </a:t>
            </a:r>
            <a:r>
              <a:rPr sz="2800" spc="-70" dirty="0">
                <a:solidFill>
                  <a:srgbClr val="0F0E0D"/>
                </a:solidFill>
                <a:latin typeface="Verdana"/>
                <a:cs typeface="Verdana"/>
              </a:rPr>
              <a:t>rating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for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75" dirty="0">
                <a:solidFill>
                  <a:srgbClr val="0F0E0D"/>
                </a:solidFill>
                <a:latin typeface="Verdana"/>
                <a:cs typeface="Verdana"/>
              </a:rPr>
              <a:t>movie </a:t>
            </a:r>
            <a:r>
              <a:rPr sz="2800" spc="-225" dirty="0">
                <a:solidFill>
                  <a:srgbClr val="0F0E0D"/>
                </a:solidFill>
                <a:latin typeface="Verdana"/>
                <a:cs typeface="Verdana"/>
              </a:rPr>
              <a:t>as </a:t>
            </a:r>
            <a:r>
              <a:rPr sz="2800" spc="-275" dirty="0">
                <a:solidFill>
                  <a:srgbClr val="0F0E0D"/>
                </a:solidFill>
                <a:latin typeface="Verdana"/>
                <a:cs typeface="Verdana"/>
              </a:rPr>
              <a:t>a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number </a:t>
            </a:r>
            <a:r>
              <a:rPr sz="2800" spc="-100" dirty="0">
                <a:solidFill>
                  <a:srgbClr val="0F0E0D"/>
                </a:solidFill>
                <a:latin typeface="Verdana"/>
                <a:cs typeface="Verdana"/>
              </a:rPr>
              <a:t>from </a:t>
            </a:r>
            <a:r>
              <a:rPr sz="2800" spc="-844" dirty="0">
                <a:solidFill>
                  <a:srgbClr val="0F0E0D"/>
                </a:solidFill>
                <a:latin typeface="Verdana"/>
                <a:cs typeface="Verdana"/>
              </a:rPr>
              <a:t>1 </a:t>
            </a:r>
            <a:r>
              <a:rPr lang="en-US" sz="2800" spc="-844" dirty="0">
                <a:solidFill>
                  <a:srgbClr val="0F0E0D"/>
                </a:solidFill>
                <a:latin typeface="Verdana"/>
                <a:cs typeface="Verdana"/>
              </a:rPr>
              <a:t>      </a:t>
            </a:r>
            <a:r>
              <a:rPr sz="2800" spc="-15" dirty="0">
                <a:solidFill>
                  <a:srgbClr val="0F0E0D"/>
                </a:solidFill>
                <a:latin typeface="Verdana"/>
                <a:cs typeface="Verdana"/>
              </a:rPr>
              <a:t>to </a:t>
            </a:r>
            <a:r>
              <a:rPr sz="2800" spc="-395" dirty="0">
                <a:solidFill>
                  <a:srgbClr val="0F0E0D"/>
                </a:solidFill>
                <a:latin typeface="Verdana"/>
                <a:cs typeface="Verdana"/>
              </a:rPr>
              <a:t>10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(vote_average) </a:t>
            </a:r>
            <a:endParaRPr lang="en-US" sz="2800" spc="-25" dirty="0">
              <a:solidFill>
                <a:srgbClr val="0F0E0D"/>
              </a:solidFill>
              <a:latin typeface="Verdana"/>
              <a:cs typeface="Verdana"/>
            </a:endParaRPr>
          </a:p>
          <a:p>
            <a:pPr marL="616585" marR="1490345">
              <a:lnSpc>
                <a:spcPts val="3080"/>
              </a:lnSpc>
              <a:spcBef>
                <a:spcPts val="195"/>
              </a:spcBef>
            </a:pPr>
            <a:r>
              <a:rPr sz="2800" spc="-240" dirty="0">
                <a:solidFill>
                  <a:srgbClr val="0F0E0D"/>
                </a:solidFill>
                <a:latin typeface="Verdana"/>
                <a:cs typeface="Verdana"/>
              </a:rPr>
              <a:t>v </a:t>
            </a:r>
            <a:r>
              <a:rPr sz="2800" spc="-885" dirty="0">
                <a:solidFill>
                  <a:srgbClr val="0F0E0D"/>
                </a:solidFill>
                <a:latin typeface="Verdana"/>
                <a:cs typeface="Verdana"/>
              </a:rPr>
              <a:t>= </a:t>
            </a:r>
            <a:r>
              <a:rPr lang="en-US" sz="2800" spc="-88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114" dirty="0">
                <a:solidFill>
                  <a:srgbClr val="0F0E0D"/>
                </a:solidFill>
                <a:latin typeface="Verdana"/>
                <a:cs typeface="Verdana"/>
              </a:rPr>
              <a:t>number 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of </a:t>
            </a:r>
            <a:r>
              <a:rPr sz="2800" spc="-55" dirty="0">
                <a:solidFill>
                  <a:srgbClr val="0F0E0D"/>
                </a:solidFill>
                <a:latin typeface="Verdana"/>
                <a:cs typeface="Verdana"/>
              </a:rPr>
              <a:t>votes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for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75" dirty="0">
                <a:solidFill>
                  <a:srgbClr val="0F0E0D"/>
                </a:solidFill>
                <a:latin typeface="Verdana"/>
                <a:cs typeface="Verdana"/>
              </a:rPr>
              <a:t>movie</a:t>
            </a:r>
            <a:r>
              <a:rPr sz="2800" spc="46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(vote_count)</a:t>
            </a:r>
            <a:endParaRPr sz="2800" dirty="0">
              <a:latin typeface="Verdana"/>
              <a:cs typeface="Verdana"/>
            </a:endParaRPr>
          </a:p>
          <a:p>
            <a:pPr marL="616585">
              <a:lnSpc>
                <a:spcPts val="2870"/>
              </a:lnSpc>
            </a:pPr>
            <a:r>
              <a:rPr sz="2800" spc="-415" dirty="0">
                <a:solidFill>
                  <a:srgbClr val="0F0E0D"/>
                </a:solidFill>
                <a:latin typeface="Verdana"/>
                <a:cs typeface="Verdana"/>
              </a:rPr>
              <a:t>m </a:t>
            </a:r>
            <a:r>
              <a:rPr sz="2800" spc="-885" dirty="0">
                <a:solidFill>
                  <a:srgbClr val="0F0E0D"/>
                </a:solidFill>
                <a:latin typeface="Verdana"/>
                <a:cs typeface="Verdana"/>
              </a:rPr>
              <a:t>= </a:t>
            </a:r>
            <a:r>
              <a:rPr lang="en-US" sz="2800" spc="-88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0F0E0D"/>
                </a:solidFill>
                <a:latin typeface="Verdana"/>
                <a:cs typeface="Verdana"/>
              </a:rPr>
              <a:t>minimum </a:t>
            </a:r>
            <a:r>
              <a:rPr sz="2800" spc="-55" dirty="0">
                <a:solidFill>
                  <a:srgbClr val="0F0E0D"/>
                </a:solidFill>
                <a:latin typeface="Verdana"/>
                <a:cs typeface="Verdana"/>
              </a:rPr>
              <a:t>votes </a:t>
            </a:r>
            <a:r>
              <a:rPr sz="2800" spc="-15" dirty="0">
                <a:solidFill>
                  <a:srgbClr val="0F0E0D"/>
                </a:solidFill>
                <a:latin typeface="Verdana"/>
                <a:cs typeface="Verdana"/>
              </a:rPr>
              <a:t>required to </a:t>
            </a:r>
            <a:r>
              <a:rPr sz="2800" spc="25" dirty="0">
                <a:solidFill>
                  <a:srgbClr val="0F0E0D"/>
                </a:solidFill>
                <a:latin typeface="Verdana"/>
                <a:cs typeface="Verdana"/>
              </a:rPr>
              <a:t>be </a:t>
            </a:r>
            <a:r>
              <a:rPr sz="2800" spc="10" dirty="0">
                <a:solidFill>
                  <a:srgbClr val="0F0E0D"/>
                </a:solidFill>
                <a:latin typeface="Verdana"/>
                <a:cs typeface="Verdana"/>
              </a:rPr>
              <a:t>listed </a:t>
            </a:r>
            <a:r>
              <a:rPr sz="2800" spc="-155" dirty="0">
                <a:solidFill>
                  <a:srgbClr val="0F0E0D"/>
                </a:solidFill>
                <a:latin typeface="Verdana"/>
                <a:cs typeface="Verdana"/>
              </a:rPr>
              <a:t>in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30" dirty="0">
                <a:solidFill>
                  <a:srgbClr val="0F0E0D"/>
                </a:solidFill>
                <a:latin typeface="Verdana"/>
                <a:cs typeface="Verdana"/>
              </a:rPr>
              <a:t>Top </a:t>
            </a:r>
            <a:r>
              <a:rPr sz="2800" spc="-40" dirty="0">
                <a:solidFill>
                  <a:srgbClr val="0F0E0D"/>
                </a:solidFill>
                <a:latin typeface="Verdana"/>
                <a:cs typeface="Verdana"/>
              </a:rPr>
              <a:t>250 (currently</a:t>
            </a:r>
            <a:r>
              <a:rPr sz="2800" spc="76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0F0E0D"/>
                </a:solidFill>
                <a:latin typeface="Verdana"/>
                <a:cs typeface="Verdana"/>
              </a:rPr>
              <a:t>25,000)</a:t>
            </a:r>
            <a:endParaRPr sz="2800" dirty="0">
              <a:latin typeface="Verdana"/>
              <a:cs typeface="Verdana"/>
            </a:endParaRPr>
          </a:p>
          <a:p>
            <a:pPr marL="616585">
              <a:lnSpc>
                <a:spcPts val="3215"/>
              </a:lnSpc>
            </a:pPr>
            <a:r>
              <a:rPr sz="2800" spc="120" dirty="0">
                <a:solidFill>
                  <a:srgbClr val="0F0E0D"/>
                </a:solidFill>
                <a:latin typeface="Verdana"/>
                <a:cs typeface="Verdana"/>
              </a:rPr>
              <a:t>C </a:t>
            </a:r>
            <a:r>
              <a:rPr sz="2800" spc="-885" dirty="0">
                <a:solidFill>
                  <a:srgbClr val="0F0E0D"/>
                </a:solidFill>
                <a:latin typeface="Verdana"/>
                <a:cs typeface="Verdana"/>
              </a:rPr>
              <a:t>=</a:t>
            </a:r>
            <a:r>
              <a:rPr lang="en-US" sz="2800" spc="-885" dirty="0">
                <a:solidFill>
                  <a:srgbClr val="0F0E0D"/>
                </a:solidFill>
                <a:latin typeface="Verdana"/>
                <a:cs typeface="Verdana"/>
              </a:rPr>
              <a:t>  </a:t>
            </a:r>
            <a:r>
              <a:rPr sz="2800" spc="-88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-165" dirty="0">
                <a:solidFill>
                  <a:srgbClr val="0F0E0D"/>
                </a:solidFill>
                <a:latin typeface="Verdana"/>
                <a:cs typeface="Verdana"/>
              </a:rPr>
              <a:t>mean </a:t>
            </a: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vote </a:t>
            </a:r>
            <a:r>
              <a:rPr sz="2800" spc="-60" dirty="0">
                <a:solidFill>
                  <a:srgbClr val="0F0E0D"/>
                </a:solidFill>
                <a:latin typeface="Verdana"/>
                <a:cs typeface="Verdana"/>
              </a:rPr>
              <a:t>across 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 </a:t>
            </a:r>
            <a:r>
              <a:rPr sz="2800" spc="20" dirty="0">
                <a:solidFill>
                  <a:srgbClr val="0F0E0D"/>
                </a:solidFill>
                <a:latin typeface="Verdana"/>
                <a:cs typeface="Verdana"/>
              </a:rPr>
              <a:t>whole</a:t>
            </a:r>
            <a:r>
              <a:rPr sz="2800" spc="935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report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44000" y="682919"/>
            <a:ext cx="8127365" cy="8919210"/>
            <a:chOff x="9144000" y="682919"/>
            <a:chExt cx="8127365" cy="8919210"/>
          </a:xfrm>
        </p:grpSpPr>
        <p:sp>
          <p:nvSpPr>
            <p:cNvPr id="4" name="object 4"/>
            <p:cNvSpPr/>
            <p:nvPr/>
          </p:nvSpPr>
          <p:spPr>
            <a:xfrm>
              <a:off x="9452244" y="1030438"/>
              <a:ext cx="7798434" cy="8551545"/>
            </a:xfrm>
            <a:custGeom>
              <a:avLst/>
              <a:gdLst/>
              <a:ahLst/>
              <a:cxnLst/>
              <a:rect l="l" t="t" r="r" b="b"/>
              <a:pathLst>
                <a:path w="7798434" h="8551545">
                  <a:moveTo>
                    <a:pt x="7740239" y="8551277"/>
                  </a:moveTo>
                  <a:lnTo>
                    <a:pt x="58653" y="8551277"/>
                  </a:lnTo>
                  <a:lnTo>
                    <a:pt x="35930" y="8546635"/>
                  </a:lnTo>
                  <a:lnTo>
                    <a:pt x="17274" y="8534013"/>
                  </a:lnTo>
                  <a:lnTo>
                    <a:pt x="4645" y="8515368"/>
                  </a:lnTo>
                  <a:lnTo>
                    <a:pt x="0" y="8492658"/>
                  </a:lnTo>
                  <a:lnTo>
                    <a:pt x="0" y="58619"/>
                  </a:lnTo>
                  <a:lnTo>
                    <a:pt x="4645" y="35909"/>
                  </a:lnTo>
                  <a:lnTo>
                    <a:pt x="17274" y="17264"/>
                  </a:lnTo>
                  <a:lnTo>
                    <a:pt x="35930" y="4642"/>
                  </a:lnTo>
                  <a:lnTo>
                    <a:pt x="58653" y="0"/>
                  </a:lnTo>
                  <a:lnTo>
                    <a:pt x="7739435" y="0"/>
                  </a:lnTo>
                  <a:lnTo>
                    <a:pt x="7762158" y="4642"/>
                  </a:lnTo>
                  <a:lnTo>
                    <a:pt x="7780814" y="17264"/>
                  </a:lnTo>
                  <a:lnTo>
                    <a:pt x="7793443" y="35909"/>
                  </a:lnTo>
                  <a:lnTo>
                    <a:pt x="7798088" y="58619"/>
                  </a:lnTo>
                  <a:lnTo>
                    <a:pt x="7798088" y="8491855"/>
                  </a:lnTo>
                  <a:lnTo>
                    <a:pt x="7793908" y="8515029"/>
                  </a:lnTo>
                  <a:lnTo>
                    <a:pt x="7781517" y="8533912"/>
                  </a:lnTo>
                  <a:lnTo>
                    <a:pt x="7762949" y="8546622"/>
                  </a:lnTo>
                  <a:lnTo>
                    <a:pt x="7740239" y="8551277"/>
                  </a:lnTo>
                  <a:close/>
                </a:path>
              </a:pathLst>
            </a:custGeom>
            <a:solidFill>
              <a:srgbClr val="ED9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32157" y="1010363"/>
              <a:ext cx="7839075" cy="8591550"/>
            </a:xfrm>
            <a:custGeom>
              <a:avLst/>
              <a:gdLst/>
              <a:ahLst/>
              <a:cxnLst/>
              <a:rect l="l" t="t" r="r" b="b"/>
              <a:pathLst>
                <a:path w="7839075" h="8591550">
                  <a:moveTo>
                    <a:pt x="7760325" y="8591428"/>
                  </a:moveTo>
                  <a:lnTo>
                    <a:pt x="78740" y="8591428"/>
                  </a:lnTo>
                  <a:lnTo>
                    <a:pt x="48132" y="8585230"/>
                  </a:lnTo>
                  <a:lnTo>
                    <a:pt x="23099" y="8568341"/>
                  </a:lnTo>
                  <a:lnTo>
                    <a:pt x="6201" y="8543323"/>
                  </a:lnTo>
                  <a:lnTo>
                    <a:pt x="0" y="8512733"/>
                  </a:lnTo>
                  <a:lnTo>
                    <a:pt x="0" y="78694"/>
                  </a:lnTo>
                  <a:lnTo>
                    <a:pt x="6201" y="48105"/>
                  </a:lnTo>
                  <a:lnTo>
                    <a:pt x="23099" y="23086"/>
                  </a:lnTo>
                  <a:lnTo>
                    <a:pt x="48132" y="6198"/>
                  </a:lnTo>
                  <a:lnTo>
                    <a:pt x="78740" y="0"/>
                  </a:lnTo>
                  <a:lnTo>
                    <a:pt x="7760325" y="0"/>
                  </a:lnTo>
                  <a:lnTo>
                    <a:pt x="7790933" y="6198"/>
                  </a:lnTo>
                  <a:lnTo>
                    <a:pt x="7815966" y="23086"/>
                  </a:lnTo>
                  <a:lnTo>
                    <a:pt x="7825864" y="37741"/>
                  </a:lnTo>
                  <a:lnTo>
                    <a:pt x="78740" y="37741"/>
                  </a:lnTo>
                  <a:lnTo>
                    <a:pt x="62846" y="40978"/>
                  </a:lnTo>
                  <a:lnTo>
                    <a:pt x="49815" y="49786"/>
                  </a:lnTo>
                  <a:lnTo>
                    <a:pt x="41002" y="62810"/>
                  </a:lnTo>
                  <a:lnTo>
                    <a:pt x="37763" y="78694"/>
                  </a:lnTo>
                  <a:lnTo>
                    <a:pt x="37763" y="8512733"/>
                  </a:lnTo>
                  <a:lnTo>
                    <a:pt x="41002" y="8528618"/>
                  </a:lnTo>
                  <a:lnTo>
                    <a:pt x="49815" y="8541641"/>
                  </a:lnTo>
                  <a:lnTo>
                    <a:pt x="62846" y="8550449"/>
                  </a:lnTo>
                  <a:lnTo>
                    <a:pt x="78740" y="8553686"/>
                  </a:lnTo>
                  <a:lnTo>
                    <a:pt x="7825864" y="8553686"/>
                  </a:lnTo>
                  <a:lnTo>
                    <a:pt x="7815966" y="8568341"/>
                  </a:lnTo>
                  <a:lnTo>
                    <a:pt x="7790933" y="8585230"/>
                  </a:lnTo>
                  <a:lnTo>
                    <a:pt x="7760325" y="8591428"/>
                  </a:lnTo>
                  <a:close/>
                </a:path>
                <a:path w="7839075" h="8591550">
                  <a:moveTo>
                    <a:pt x="7825864" y="8553686"/>
                  </a:moveTo>
                  <a:lnTo>
                    <a:pt x="7760325" y="8553686"/>
                  </a:lnTo>
                  <a:lnTo>
                    <a:pt x="7776219" y="8550449"/>
                  </a:lnTo>
                  <a:lnTo>
                    <a:pt x="7789250" y="8541641"/>
                  </a:lnTo>
                  <a:lnTo>
                    <a:pt x="7798063" y="8528618"/>
                  </a:lnTo>
                  <a:lnTo>
                    <a:pt x="7801302" y="8512733"/>
                  </a:lnTo>
                  <a:lnTo>
                    <a:pt x="7801302" y="78694"/>
                  </a:lnTo>
                  <a:lnTo>
                    <a:pt x="7798063" y="62810"/>
                  </a:lnTo>
                  <a:lnTo>
                    <a:pt x="7789250" y="49786"/>
                  </a:lnTo>
                  <a:lnTo>
                    <a:pt x="7776219" y="40978"/>
                  </a:lnTo>
                  <a:lnTo>
                    <a:pt x="7760325" y="37741"/>
                  </a:lnTo>
                  <a:lnTo>
                    <a:pt x="7825864" y="37741"/>
                  </a:lnTo>
                  <a:lnTo>
                    <a:pt x="7832864" y="48105"/>
                  </a:lnTo>
                  <a:lnTo>
                    <a:pt x="7839066" y="78694"/>
                  </a:lnTo>
                  <a:lnTo>
                    <a:pt x="7839066" y="8512733"/>
                  </a:lnTo>
                  <a:lnTo>
                    <a:pt x="7832864" y="8543323"/>
                  </a:lnTo>
                  <a:lnTo>
                    <a:pt x="7825864" y="855368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4090" y="703009"/>
              <a:ext cx="7836534" cy="8608695"/>
            </a:xfrm>
            <a:custGeom>
              <a:avLst/>
              <a:gdLst/>
              <a:ahLst/>
              <a:cxnLst/>
              <a:rect l="l" t="t" r="r" b="b"/>
              <a:pathLst>
                <a:path w="7836534" h="8608695">
                  <a:moveTo>
                    <a:pt x="7778328" y="8608425"/>
                  </a:moveTo>
                  <a:lnTo>
                    <a:pt x="58664" y="8608425"/>
                  </a:lnTo>
                  <a:lnTo>
                    <a:pt x="35937" y="8603779"/>
                  </a:lnTo>
                  <a:lnTo>
                    <a:pt x="17277" y="8591147"/>
                  </a:lnTo>
                  <a:lnTo>
                    <a:pt x="4645" y="8572489"/>
                  </a:lnTo>
                  <a:lnTo>
                    <a:pt x="0" y="8549763"/>
                  </a:lnTo>
                  <a:lnTo>
                    <a:pt x="0" y="58661"/>
                  </a:lnTo>
                  <a:lnTo>
                    <a:pt x="4645" y="35935"/>
                  </a:lnTo>
                  <a:lnTo>
                    <a:pt x="17277" y="17277"/>
                  </a:lnTo>
                  <a:lnTo>
                    <a:pt x="35937" y="4645"/>
                  </a:lnTo>
                  <a:lnTo>
                    <a:pt x="58664" y="0"/>
                  </a:lnTo>
                  <a:lnTo>
                    <a:pt x="7777524" y="0"/>
                  </a:lnTo>
                  <a:lnTo>
                    <a:pt x="7800252" y="4645"/>
                  </a:lnTo>
                  <a:lnTo>
                    <a:pt x="7818911" y="17277"/>
                  </a:lnTo>
                  <a:lnTo>
                    <a:pt x="7831543" y="35935"/>
                  </a:lnTo>
                  <a:lnTo>
                    <a:pt x="7836189" y="58661"/>
                  </a:lnTo>
                  <a:lnTo>
                    <a:pt x="7836189" y="8548959"/>
                  </a:lnTo>
                  <a:lnTo>
                    <a:pt x="7832007" y="8572150"/>
                  </a:lnTo>
                  <a:lnTo>
                    <a:pt x="7819614" y="8591047"/>
                  </a:lnTo>
                  <a:lnTo>
                    <a:pt x="7801043" y="8603766"/>
                  </a:lnTo>
                  <a:lnTo>
                    <a:pt x="7778328" y="8608425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0" y="682919"/>
              <a:ext cx="7877175" cy="8648700"/>
            </a:xfrm>
            <a:custGeom>
              <a:avLst/>
              <a:gdLst/>
              <a:ahLst/>
              <a:cxnLst/>
              <a:rect l="l" t="t" r="r" b="b"/>
              <a:pathLst>
                <a:path w="7877175" h="8648700">
                  <a:moveTo>
                    <a:pt x="7798418" y="8648604"/>
                  </a:moveTo>
                  <a:lnTo>
                    <a:pt x="78755" y="8648604"/>
                  </a:lnTo>
                  <a:lnTo>
                    <a:pt x="48142" y="8642401"/>
                  </a:lnTo>
                  <a:lnTo>
                    <a:pt x="23104" y="8625501"/>
                  </a:lnTo>
                  <a:lnTo>
                    <a:pt x="6202" y="8600464"/>
                  </a:lnTo>
                  <a:lnTo>
                    <a:pt x="0" y="8569852"/>
                  </a:lnTo>
                  <a:lnTo>
                    <a:pt x="0" y="78751"/>
                  </a:lnTo>
                  <a:lnTo>
                    <a:pt x="6202" y="48139"/>
                  </a:lnTo>
                  <a:lnTo>
                    <a:pt x="23104" y="23103"/>
                  </a:lnTo>
                  <a:lnTo>
                    <a:pt x="48142" y="6202"/>
                  </a:lnTo>
                  <a:lnTo>
                    <a:pt x="78755" y="0"/>
                  </a:lnTo>
                  <a:lnTo>
                    <a:pt x="7798418" y="0"/>
                  </a:lnTo>
                  <a:lnTo>
                    <a:pt x="7829031" y="6202"/>
                  </a:lnTo>
                  <a:lnTo>
                    <a:pt x="7854069" y="23103"/>
                  </a:lnTo>
                  <a:lnTo>
                    <a:pt x="7863969" y="37768"/>
                  </a:lnTo>
                  <a:lnTo>
                    <a:pt x="78755" y="37768"/>
                  </a:lnTo>
                  <a:lnTo>
                    <a:pt x="62858" y="41008"/>
                  </a:lnTo>
                  <a:lnTo>
                    <a:pt x="49824" y="49822"/>
                  </a:lnTo>
                  <a:lnTo>
                    <a:pt x="41009" y="62855"/>
                  </a:lnTo>
                  <a:lnTo>
                    <a:pt x="37770" y="78751"/>
                  </a:lnTo>
                  <a:lnTo>
                    <a:pt x="37770" y="8569852"/>
                  </a:lnTo>
                  <a:lnTo>
                    <a:pt x="41009" y="8585748"/>
                  </a:lnTo>
                  <a:lnTo>
                    <a:pt x="49824" y="8598782"/>
                  </a:lnTo>
                  <a:lnTo>
                    <a:pt x="62858" y="8607596"/>
                  </a:lnTo>
                  <a:lnTo>
                    <a:pt x="78755" y="8610835"/>
                  </a:lnTo>
                  <a:lnTo>
                    <a:pt x="7863969" y="8610835"/>
                  </a:lnTo>
                  <a:lnTo>
                    <a:pt x="7854069" y="8625501"/>
                  </a:lnTo>
                  <a:lnTo>
                    <a:pt x="7829031" y="8642401"/>
                  </a:lnTo>
                  <a:lnTo>
                    <a:pt x="7798418" y="8648604"/>
                  </a:lnTo>
                  <a:close/>
                </a:path>
                <a:path w="7877175" h="8648700">
                  <a:moveTo>
                    <a:pt x="7863969" y="8610835"/>
                  </a:moveTo>
                  <a:lnTo>
                    <a:pt x="7798418" y="8610835"/>
                  </a:lnTo>
                  <a:lnTo>
                    <a:pt x="7814315" y="8607596"/>
                  </a:lnTo>
                  <a:lnTo>
                    <a:pt x="7827349" y="8598782"/>
                  </a:lnTo>
                  <a:lnTo>
                    <a:pt x="7836164" y="8585748"/>
                  </a:lnTo>
                  <a:lnTo>
                    <a:pt x="7839403" y="8569852"/>
                  </a:lnTo>
                  <a:lnTo>
                    <a:pt x="7839403" y="78751"/>
                  </a:lnTo>
                  <a:lnTo>
                    <a:pt x="7836164" y="62855"/>
                  </a:lnTo>
                  <a:lnTo>
                    <a:pt x="7827349" y="49822"/>
                  </a:lnTo>
                  <a:lnTo>
                    <a:pt x="7814315" y="41008"/>
                  </a:lnTo>
                  <a:lnTo>
                    <a:pt x="7798418" y="37768"/>
                  </a:lnTo>
                  <a:lnTo>
                    <a:pt x="7863969" y="37768"/>
                  </a:lnTo>
                  <a:lnTo>
                    <a:pt x="7870970" y="48139"/>
                  </a:lnTo>
                  <a:lnTo>
                    <a:pt x="7877173" y="78751"/>
                  </a:lnTo>
                  <a:lnTo>
                    <a:pt x="7877173" y="8569852"/>
                  </a:lnTo>
                  <a:lnTo>
                    <a:pt x="7870970" y="8600464"/>
                  </a:lnTo>
                  <a:lnTo>
                    <a:pt x="7863969" y="8610835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63059" y="1648918"/>
              <a:ext cx="7839709" cy="0"/>
            </a:xfrm>
            <a:custGeom>
              <a:avLst/>
              <a:gdLst/>
              <a:ahLst/>
              <a:cxnLst/>
              <a:rect l="l" t="t" r="r" b="b"/>
              <a:pathLst>
                <a:path w="7839709">
                  <a:moveTo>
                    <a:pt x="0" y="0"/>
                  </a:moveTo>
                  <a:lnTo>
                    <a:pt x="7839162" y="0"/>
                  </a:lnTo>
                </a:path>
              </a:pathLst>
            </a:custGeom>
            <a:ln w="38100">
              <a:solidFill>
                <a:srgbClr val="0F0E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85358" y="1010311"/>
              <a:ext cx="238374" cy="2383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6464" y="1010311"/>
              <a:ext cx="238374" cy="2383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07600" y="1010311"/>
              <a:ext cx="238374" cy="2383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2926" y="682919"/>
            <a:ext cx="7799070" cy="8458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749300" lvl="0">
              <a:spcBef>
                <a:spcPts val="100"/>
              </a:spcBef>
            </a:pPr>
            <a:endParaRPr lang="en-IN" sz="3600"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38100" marR="749300" lvl="0">
              <a:spcBef>
                <a:spcPts val="100"/>
              </a:spcBef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We have taken TMDB 5000 Movie  Dataset from Kaggle.</a:t>
            </a:r>
          </a:p>
          <a:p>
            <a:pPr marL="38100" marR="1295400" lvl="0"/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The dataset contains two file :  </a:t>
            </a:r>
          </a:p>
          <a:p>
            <a:pPr marL="38100" marR="1295400" lvl="0"/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1.  Tmdb_5000_movies.csv</a:t>
            </a:r>
          </a:p>
          <a:p>
            <a:pPr marL="12700" marR="2654300" lvl="0"/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Attributes:</a:t>
            </a:r>
          </a:p>
          <a:p>
            <a:pPr marL="12700" marR="2654300" lvl="0"/>
            <a:endParaRPr lang="en-IN" sz="3200" dirty="0">
              <a:latin typeface="Verdana" pitchFamily="34" charset="0"/>
              <a:ea typeface="Verdana" pitchFamily="34" charset="0"/>
              <a:cs typeface="Times New Roman" pitchFamily="18" charset="0"/>
              <a:sym typeface="Verdana"/>
            </a:endParaRP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Title</a:t>
            </a: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Revenue</a:t>
            </a: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Runtime</a:t>
            </a: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Status</a:t>
            </a: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Budget</a:t>
            </a: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Original_language</a:t>
            </a: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Vote_average</a:t>
            </a: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Vote_count</a:t>
            </a:r>
          </a:p>
          <a:p>
            <a:pPr marL="355600" marR="2654300" lvl="0" indent="-342900">
              <a:buAutoNum type="arabicParenR"/>
            </a:pPr>
            <a:r>
              <a:rPr lang="en-IN" sz="3200" dirty="0">
                <a:latin typeface="Verdana" pitchFamily="34" charset="0"/>
                <a:ea typeface="Verdana" pitchFamily="34" charset="0"/>
                <a:cs typeface="Times New Roman" pitchFamily="18" charset="0"/>
                <a:sym typeface="Verdana"/>
              </a:rPr>
              <a:t>Genre</a:t>
            </a:r>
          </a:p>
          <a:p>
            <a:pPr marL="355600" marR="2654300" lvl="0" indent="-342900">
              <a:buAutoNum type="arabicParenR"/>
            </a:pPr>
            <a:endParaRPr lang="en-IN" sz="3200" dirty="0">
              <a:latin typeface="Verdana" pitchFamily="34" charset="0"/>
              <a:ea typeface="Verdana" pitchFamily="34" charset="0"/>
              <a:cs typeface="Times New Roman" pitchFamily="18" charset="0"/>
              <a:sym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79633" y="2019300"/>
            <a:ext cx="4802505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500" spc="265" dirty="0">
                <a:solidFill>
                  <a:srgbClr val="0F0E0D"/>
                </a:solidFill>
                <a:latin typeface="Arial"/>
                <a:cs typeface="Arial"/>
              </a:rPr>
              <a:t>Dataset Details</a:t>
            </a:r>
            <a:endParaRPr sz="85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52783" y="4935492"/>
            <a:ext cx="5712884" cy="4298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373" y="3314700"/>
            <a:ext cx="1363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>
                <a:latin typeface="Verdana" pitchFamily="34" charset="0"/>
                <a:ea typeface="Verdana" pitchFamily="34" charset="0"/>
              </a:rPr>
              <a:t>EDA</a:t>
            </a:r>
          </a:p>
          <a:p>
            <a:pPr marL="342900" indent="-342900">
              <a:buAutoNum type="arabicParenR"/>
            </a:pPr>
            <a:r>
              <a:rPr lang="en-US" sz="4000" dirty="0">
                <a:latin typeface="Verdana" pitchFamily="34" charset="0"/>
                <a:ea typeface="Verdana" pitchFamily="34" charset="0"/>
              </a:rPr>
              <a:t>Preprocessing</a:t>
            </a:r>
          </a:p>
          <a:p>
            <a:pPr marL="342900" indent="-342900">
              <a:buAutoNum type="arabicParenR"/>
            </a:pPr>
            <a:r>
              <a:rPr lang="en-US" sz="4000" dirty="0">
                <a:latin typeface="Verdana" pitchFamily="34" charset="0"/>
                <a:ea typeface="Verdana" pitchFamily="34" charset="0"/>
              </a:rPr>
              <a:t>Visualization</a:t>
            </a:r>
          </a:p>
          <a:p>
            <a:pPr marL="342900" indent="-342900">
              <a:buAutoNum type="arabicParenR"/>
            </a:pPr>
            <a:r>
              <a:rPr lang="en-US" sz="4000" dirty="0">
                <a:latin typeface="Verdana" pitchFamily="34" charset="0"/>
                <a:ea typeface="Verdana" pitchFamily="34" charset="0"/>
              </a:rPr>
              <a:t>Model building</a:t>
            </a:r>
          </a:p>
          <a:p>
            <a:pPr marL="342900" indent="-342900">
              <a:buAutoNum type="arabicParenR"/>
            </a:pPr>
            <a:r>
              <a:rPr lang="en-US" sz="4000" dirty="0">
                <a:latin typeface="Verdana" pitchFamily="34" charset="0"/>
                <a:ea typeface="Verdana" pitchFamily="34" charset="0"/>
              </a:rPr>
              <a:t>Front End Integration</a:t>
            </a:r>
          </a:p>
          <a:p>
            <a:endParaRPr lang="en-IN" sz="4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133600" y="1028700"/>
            <a:ext cx="13899573" cy="16002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Verdana" pitchFamily="34" charset="0"/>
                <a:ea typeface="Verdana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2813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07744" y="701301"/>
            <a:ext cx="8127365" cy="8919210"/>
            <a:chOff x="8807744" y="701301"/>
            <a:chExt cx="8127365" cy="8919210"/>
          </a:xfrm>
        </p:grpSpPr>
        <p:sp>
          <p:nvSpPr>
            <p:cNvPr id="4" name="object 4"/>
            <p:cNvSpPr/>
            <p:nvPr/>
          </p:nvSpPr>
          <p:spPr>
            <a:xfrm>
              <a:off x="9115989" y="1048835"/>
              <a:ext cx="7798434" cy="8551545"/>
            </a:xfrm>
            <a:custGeom>
              <a:avLst/>
              <a:gdLst/>
              <a:ahLst/>
              <a:cxnLst/>
              <a:rect l="l" t="t" r="r" b="b"/>
              <a:pathLst>
                <a:path w="7798434" h="8551545">
                  <a:moveTo>
                    <a:pt x="7740239" y="8551277"/>
                  </a:moveTo>
                  <a:lnTo>
                    <a:pt x="58653" y="8551277"/>
                  </a:lnTo>
                  <a:lnTo>
                    <a:pt x="35930" y="8546635"/>
                  </a:lnTo>
                  <a:lnTo>
                    <a:pt x="17274" y="8534013"/>
                  </a:lnTo>
                  <a:lnTo>
                    <a:pt x="4645" y="8515368"/>
                  </a:lnTo>
                  <a:lnTo>
                    <a:pt x="0" y="8492658"/>
                  </a:lnTo>
                  <a:lnTo>
                    <a:pt x="0" y="58619"/>
                  </a:lnTo>
                  <a:lnTo>
                    <a:pt x="4645" y="35909"/>
                  </a:lnTo>
                  <a:lnTo>
                    <a:pt x="17274" y="17264"/>
                  </a:lnTo>
                  <a:lnTo>
                    <a:pt x="35930" y="4642"/>
                  </a:lnTo>
                  <a:lnTo>
                    <a:pt x="58653" y="0"/>
                  </a:lnTo>
                  <a:lnTo>
                    <a:pt x="7739435" y="0"/>
                  </a:lnTo>
                  <a:lnTo>
                    <a:pt x="7762158" y="4642"/>
                  </a:lnTo>
                  <a:lnTo>
                    <a:pt x="7780814" y="17264"/>
                  </a:lnTo>
                  <a:lnTo>
                    <a:pt x="7793443" y="35909"/>
                  </a:lnTo>
                  <a:lnTo>
                    <a:pt x="7798088" y="58619"/>
                  </a:lnTo>
                  <a:lnTo>
                    <a:pt x="7798088" y="8491855"/>
                  </a:lnTo>
                  <a:lnTo>
                    <a:pt x="7793908" y="8515029"/>
                  </a:lnTo>
                  <a:lnTo>
                    <a:pt x="7781517" y="8533912"/>
                  </a:lnTo>
                  <a:lnTo>
                    <a:pt x="7762949" y="8546622"/>
                  </a:lnTo>
                  <a:lnTo>
                    <a:pt x="7740239" y="8551277"/>
                  </a:lnTo>
                  <a:close/>
                </a:path>
              </a:pathLst>
            </a:custGeom>
            <a:solidFill>
              <a:srgbClr val="ED9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95902" y="1028760"/>
              <a:ext cx="7839075" cy="8591550"/>
            </a:xfrm>
            <a:custGeom>
              <a:avLst/>
              <a:gdLst/>
              <a:ahLst/>
              <a:cxnLst/>
              <a:rect l="l" t="t" r="r" b="b"/>
              <a:pathLst>
                <a:path w="7839075" h="8591550">
                  <a:moveTo>
                    <a:pt x="7760325" y="8591428"/>
                  </a:moveTo>
                  <a:lnTo>
                    <a:pt x="78740" y="8591428"/>
                  </a:lnTo>
                  <a:lnTo>
                    <a:pt x="48132" y="8585230"/>
                  </a:lnTo>
                  <a:lnTo>
                    <a:pt x="23099" y="8568341"/>
                  </a:lnTo>
                  <a:lnTo>
                    <a:pt x="6201" y="8543323"/>
                  </a:lnTo>
                  <a:lnTo>
                    <a:pt x="0" y="8512733"/>
                  </a:lnTo>
                  <a:lnTo>
                    <a:pt x="0" y="78694"/>
                  </a:lnTo>
                  <a:lnTo>
                    <a:pt x="6201" y="48105"/>
                  </a:lnTo>
                  <a:lnTo>
                    <a:pt x="23099" y="23086"/>
                  </a:lnTo>
                  <a:lnTo>
                    <a:pt x="48132" y="6198"/>
                  </a:lnTo>
                  <a:lnTo>
                    <a:pt x="78740" y="0"/>
                  </a:lnTo>
                  <a:lnTo>
                    <a:pt x="7760325" y="0"/>
                  </a:lnTo>
                  <a:lnTo>
                    <a:pt x="7790933" y="6198"/>
                  </a:lnTo>
                  <a:lnTo>
                    <a:pt x="7815966" y="23086"/>
                  </a:lnTo>
                  <a:lnTo>
                    <a:pt x="7825864" y="37741"/>
                  </a:lnTo>
                  <a:lnTo>
                    <a:pt x="78740" y="37741"/>
                  </a:lnTo>
                  <a:lnTo>
                    <a:pt x="62846" y="40978"/>
                  </a:lnTo>
                  <a:lnTo>
                    <a:pt x="49815" y="49786"/>
                  </a:lnTo>
                  <a:lnTo>
                    <a:pt x="41002" y="62810"/>
                  </a:lnTo>
                  <a:lnTo>
                    <a:pt x="37763" y="78694"/>
                  </a:lnTo>
                  <a:lnTo>
                    <a:pt x="37763" y="8512733"/>
                  </a:lnTo>
                  <a:lnTo>
                    <a:pt x="41002" y="8528618"/>
                  </a:lnTo>
                  <a:lnTo>
                    <a:pt x="49815" y="8541641"/>
                  </a:lnTo>
                  <a:lnTo>
                    <a:pt x="62846" y="8550449"/>
                  </a:lnTo>
                  <a:lnTo>
                    <a:pt x="78740" y="8553686"/>
                  </a:lnTo>
                  <a:lnTo>
                    <a:pt x="7825864" y="8553686"/>
                  </a:lnTo>
                  <a:lnTo>
                    <a:pt x="7815966" y="8568341"/>
                  </a:lnTo>
                  <a:lnTo>
                    <a:pt x="7790933" y="8585230"/>
                  </a:lnTo>
                  <a:lnTo>
                    <a:pt x="7760325" y="8591428"/>
                  </a:lnTo>
                  <a:close/>
                </a:path>
                <a:path w="7839075" h="8591550">
                  <a:moveTo>
                    <a:pt x="7825864" y="8553686"/>
                  </a:moveTo>
                  <a:lnTo>
                    <a:pt x="7760325" y="8553686"/>
                  </a:lnTo>
                  <a:lnTo>
                    <a:pt x="7776219" y="8550449"/>
                  </a:lnTo>
                  <a:lnTo>
                    <a:pt x="7789250" y="8541641"/>
                  </a:lnTo>
                  <a:lnTo>
                    <a:pt x="7798063" y="8528618"/>
                  </a:lnTo>
                  <a:lnTo>
                    <a:pt x="7801302" y="8512733"/>
                  </a:lnTo>
                  <a:lnTo>
                    <a:pt x="7801302" y="78694"/>
                  </a:lnTo>
                  <a:lnTo>
                    <a:pt x="7798063" y="62810"/>
                  </a:lnTo>
                  <a:lnTo>
                    <a:pt x="7789250" y="49786"/>
                  </a:lnTo>
                  <a:lnTo>
                    <a:pt x="7776219" y="40978"/>
                  </a:lnTo>
                  <a:lnTo>
                    <a:pt x="7760325" y="37741"/>
                  </a:lnTo>
                  <a:lnTo>
                    <a:pt x="7825864" y="37741"/>
                  </a:lnTo>
                  <a:lnTo>
                    <a:pt x="7832864" y="48105"/>
                  </a:lnTo>
                  <a:lnTo>
                    <a:pt x="7839066" y="78694"/>
                  </a:lnTo>
                  <a:lnTo>
                    <a:pt x="7839066" y="8512733"/>
                  </a:lnTo>
                  <a:lnTo>
                    <a:pt x="7832864" y="8543323"/>
                  </a:lnTo>
                  <a:lnTo>
                    <a:pt x="7825864" y="855368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7835" y="721391"/>
              <a:ext cx="7836534" cy="8608695"/>
            </a:xfrm>
            <a:custGeom>
              <a:avLst/>
              <a:gdLst/>
              <a:ahLst/>
              <a:cxnLst/>
              <a:rect l="l" t="t" r="r" b="b"/>
              <a:pathLst>
                <a:path w="7836534" h="8608695">
                  <a:moveTo>
                    <a:pt x="7778328" y="8608425"/>
                  </a:moveTo>
                  <a:lnTo>
                    <a:pt x="58664" y="8608425"/>
                  </a:lnTo>
                  <a:lnTo>
                    <a:pt x="35937" y="8603779"/>
                  </a:lnTo>
                  <a:lnTo>
                    <a:pt x="17277" y="8591147"/>
                  </a:lnTo>
                  <a:lnTo>
                    <a:pt x="4645" y="8572489"/>
                  </a:lnTo>
                  <a:lnTo>
                    <a:pt x="0" y="8549763"/>
                  </a:lnTo>
                  <a:lnTo>
                    <a:pt x="0" y="58661"/>
                  </a:lnTo>
                  <a:lnTo>
                    <a:pt x="4645" y="35935"/>
                  </a:lnTo>
                  <a:lnTo>
                    <a:pt x="17277" y="17277"/>
                  </a:lnTo>
                  <a:lnTo>
                    <a:pt x="35937" y="4645"/>
                  </a:lnTo>
                  <a:lnTo>
                    <a:pt x="58664" y="0"/>
                  </a:lnTo>
                  <a:lnTo>
                    <a:pt x="7777524" y="0"/>
                  </a:lnTo>
                  <a:lnTo>
                    <a:pt x="7800252" y="4645"/>
                  </a:lnTo>
                  <a:lnTo>
                    <a:pt x="7818911" y="17277"/>
                  </a:lnTo>
                  <a:lnTo>
                    <a:pt x="7831543" y="35935"/>
                  </a:lnTo>
                  <a:lnTo>
                    <a:pt x="7836189" y="58661"/>
                  </a:lnTo>
                  <a:lnTo>
                    <a:pt x="7836189" y="8548959"/>
                  </a:lnTo>
                  <a:lnTo>
                    <a:pt x="7832007" y="8572150"/>
                  </a:lnTo>
                  <a:lnTo>
                    <a:pt x="7819614" y="8591047"/>
                  </a:lnTo>
                  <a:lnTo>
                    <a:pt x="7801043" y="8603766"/>
                  </a:lnTo>
                  <a:lnTo>
                    <a:pt x="7778328" y="8608425"/>
                  </a:lnTo>
                  <a:close/>
                </a:path>
              </a:pathLst>
            </a:custGeom>
            <a:solidFill>
              <a:srgbClr val="FDF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07744" y="701301"/>
              <a:ext cx="7877175" cy="8648700"/>
            </a:xfrm>
            <a:custGeom>
              <a:avLst/>
              <a:gdLst/>
              <a:ahLst/>
              <a:cxnLst/>
              <a:rect l="l" t="t" r="r" b="b"/>
              <a:pathLst>
                <a:path w="7877175" h="8648700">
                  <a:moveTo>
                    <a:pt x="7798418" y="8648604"/>
                  </a:moveTo>
                  <a:lnTo>
                    <a:pt x="78755" y="8648604"/>
                  </a:lnTo>
                  <a:lnTo>
                    <a:pt x="48142" y="8642401"/>
                  </a:lnTo>
                  <a:lnTo>
                    <a:pt x="23104" y="8625501"/>
                  </a:lnTo>
                  <a:lnTo>
                    <a:pt x="6202" y="8600464"/>
                  </a:lnTo>
                  <a:lnTo>
                    <a:pt x="0" y="8569852"/>
                  </a:lnTo>
                  <a:lnTo>
                    <a:pt x="0" y="78751"/>
                  </a:lnTo>
                  <a:lnTo>
                    <a:pt x="6202" y="48139"/>
                  </a:lnTo>
                  <a:lnTo>
                    <a:pt x="23104" y="23103"/>
                  </a:lnTo>
                  <a:lnTo>
                    <a:pt x="48142" y="6202"/>
                  </a:lnTo>
                  <a:lnTo>
                    <a:pt x="78755" y="0"/>
                  </a:lnTo>
                  <a:lnTo>
                    <a:pt x="7798418" y="0"/>
                  </a:lnTo>
                  <a:lnTo>
                    <a:pt x="7829031" y="6202"/>
                  </a:lnTo>
                  <a:lnTo>
                    <a:pt x="7854069" y="23103"/>
                  </a:lnTo>
                  <a:lnTo>
                    <a:pt x="7863969" y="37768"/>
                  </a:lnTo>
                  <a:lnTo>
                    <a:pt x="78755" y="37768"/>
                  </a:lnTo>
                  <a:lnTo>
                    <a:pt x="62858" y="41008"/>
                  </a:lnTo>
                  <a:lnTo>
                    <a:pt x="49824" y="49822"/>
                  </a:lnTo>
                  <a:lnTo>
                    <a:pt x="41009" y="62855"/>
                  </a:lnTo>
                  <a:lnTo>
                    <a:pt x="37770" y="78751"/>
                  </a:lnTo>
                  <a:lnTo>
                    <a:pt x="37770" y="8569852"/>
                  </a:lnTo>
                  <a:lnTo>
                    <a:pt x="41009" y="8585748"/>
                  </a:lnTo>
                  <a:lnTo>
                    <a:pt x="49824" y="8598782"/>
                  </a:lnTo>
                  <a:lnTo>
                    <a:pt x="62858" y="8607596"/>
                  </a:lnTo>
                  <a:lnTo>
                    <a:pt x="78755" y="8610835"/>
                  </a:lnTo>
                  <a:lnTo>
                    <a:pt x="7863969" y="8610835"/>
                  </a:lnTo>
                  <a:lnTo>
                    <a:pt x="7854069" y="8625501"/>
                  </a:lnTo>
                  <a:lnTo>
                    <a:pt x="7829031" y="8642401"/>
                  </a:lnTo>
                  <a:lnTo>
                    <a:pt x="7798418" y="8648604"/>
                  </a:lnTo>
                  <a:close/>
                </a:path>
                <a:path w="7877175" h="8648700">
                  <a:moveTo>
                    <a:pt x="7863969" y="8610835"/>
                  </a:moveTo>
                  <a:lnTo>
                    <a:pt x="7798418" y="8610835"/>
                  </a:lnTo>
                  <a:lnTo>
                    <a:pt x="7814315" y="8607596"/>
                  </a:lnTo>
                  <a:lnTo>
                    <a:pt x="7827349" y="8598782"/>
                  </a:lnTo>
                  <a:lnTo>
                    <a:pt x="7836164" y="8585748"/>
                  </a:lnTo>
                  <a:lnTo>
                    <a:pt x="7839403" y="8569852"/>
                  </a:lnTo>
                  <a:lnTo>
                    <a:pt x="7839403" y="78751"/>
                  </a:lnTo>
                  <a:lnTo>
                    <a:pt x="7836164" y="62855"/>
                  </a:lnTo>
                  <a:lnTo>
                    <a:pt x="7827349" y="49822"/>
                  </a:lnTo>
                  <a:lnTo>
                    <a:pt x="7814315" y="41008"/>
                  </a:lnTo>
                  <a:lnTo>
                    <a:pt x="7798418" y="37768"/>
                  </a:lnTo>
                  <a:lnTo>
                    <a:pt x="7863969" y="37768"/>
                  </a:lnTo>
                  <a:lnTo>
                    <a:pt x="7870970" y="48139"/>
                  </a:lnTo>
                  <a:lnTo>
                    <a:pt x="7877173" y="78751"/>
                  </a:lnTo>
                  <a:lnTo>
                    <a:pt x="7877173" y="8569852"/>
                  </a:lnTo>
                  <a:lnTo>
                    <a:pt x="7870970" y="8600464"/>
                  </a:lnTo>
                  <a:lnTo>
                    <a:pt x="7863969" y="8610835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26804" y="1667316"/>
              <a:ext cx="7839709" cy="0"/>
            </a:xfrm>
            <a:custGeom>
              <a:avLst/>
              <a:gdLst/>
              <a:ahLst/>
              <a:cxnLst/>
              <a:rect l="l" t="t" r="r" b="b"/>
              <a:pathLst>
                <a:path w="7839709">
                  <a:moveTo>
                    <a:pt x="0" y="0"/>
                  </a:moveTo>
                  <a:lnTo>
                    <a:pt x="7839162" y="0"/>
                  </a:lnTo>
                </a:path>
              </a:pathLst>
            </a:custGeom>
            <a:ln w="38100">
              <a:solidFill>
                <a:srgbClr val="0F0E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49103" y="1028699"/>
              <a:ext cx="238374" cy="2383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0209" y="1028699"/>
              <a:ext cx="238374" cy="2383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71314" y="1028699"/>
              <a:ext cx="238374" cy="2383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61526" y="2684767"/>
            <a:ext cx="513143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190" dirty="0">
                <a:solidFill>
                  <a:srgbClr val="0F0E0D"/>
                </a:solidFill>
                <a:latin typeface="Arial"/>
                <a:cs typeface="Arial"/>
              </a:rPr>
              <a:t>Conclusion</a:t>
            </a:r>
            <a:endParaRPr sz="8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27795" y="1244242"/>
            <a:ext cx="7729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8125" algn="l"/>
                <a:tab pos="2263140" algn="l"/>
                <a:tab pos="3321050" algn="l"/>
                <a:tab pos="4382770" algn="l"/>
                <a:tab pos="5184775" algn="l"/>
                <a:tab pos="6438900" algn="l"/>
              </a:tabLst>
            </a:pPr>
            <a:r>
              <a:rPr sz="2800" spc="5" dirty="0">
                <a:latin typeface="Verdana"/>
                <a:cs typeface="Verdana"/>
              </a:rPr>
              <a:t>H</a:t>
            </a:r>
            <a:r>
              <a:rPr sz="2800" spc="50" dirty="0">
                <a:latin typeface="Verdana"/>
                <a:cs typeface="Verdana"/>
              </a:rPr>
              <a:t>e</a:t>
            </a:r>
            <a:r>
              <a:rPr sz="2800" spc="-165" dirty="0">
                <a:latin typeface="Verdana"/>
                <a:cs typeface="Verdana"/>
              </a:rPr>
              <a:t>n</a:t>
            </a:r>
            <a:r>
              <a:rPr sz="2800" spc="235" dirty="0">
                <a:latin typeface="Verdana"/>
                <a:cs typeface="Verdana"/>
              </a:rPr>
              <a:t>c</a:t>
            </a:r>
            <a:r>
              <a:rPr sz="2800" spc="50" dirty="0">
                <a:latin typeface="Verdana"/>
                <a:cs typeface="Verdana"/>
              </a:rPr>
              <a:t>e</a:t>
            </a:r>
            <a:r>
              <a:rPr sz="2800" spc="-145" dirty="0">
                <a:latin typeface="Verdana"/>
                <a:cs typeface="Verdana"/>
              </a:rPr>
              <a:t>,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35" dirty="0">
                <a:latin typeface="Verdana"/>
                <a:cs typeface="Verdana"/>
              </a:rPr>
              <a:t>w</a:t>
            </a:r>
            <a:r>
              <a:rPr sz="2800" spc="-8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165" dirty="0">
                <a:latin typeface="Verdana"/>
                <a:cs typeface="Verdana"/>
              </a:rPr>
              <a:t>h</a:t>
            </a:r>
            <a:r>
              <a:rPr sz="2800" spc="-140" dirty="0">
                <a:latin typeface="Verdana"/>
                <a:cs typeface="Verdana"/>
              </a:rPr>
              <a:t>a</a:t>
            </a:r>
            <a:r>
              <a:rPr sz="2800" spc="-105" dirty="0">
                <a:latin typeface="Verdana"/>
                <a:cs typeface="Verdana"/>
              </a:rPr>
              <a:t>v</a:t>
            </a:r>
            <a:r>
              <a:rPr sz="2800" spc="-8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200" dirty="0">
                <a:latin typeface="Verdana"/>
                <a:cs typeface="Verdana"/>
              </a:rPr>
              <a:t>u</a:t>
            </a:r>
            <a:r>
              <a:rPr sz="2800" spc="-180" dirty="0">
                <a:latin typeface="Verdana"/>
                <a:cs typeface="Verdana"/>
              </a:rPr>
              <a:t>s</a:t>
            </a:r>
            <a:r>
              <a:rPr sz="2800" spc="5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d	</a:t>
            </a:r>
            <a:r>
              <a:rPr sz="2800" spc="-10" dirty="0">
                <a:latin typeface="Verdana"/>
                <a:cs typeface="Verdana"/>
              </a:rPr>
              <a:t>t</a:t>
            </a:r>
            <a:r>
              <a:rPr sz="2800" spc="-165" dirty="0">
                <a:latin typeface="Verdana"/>
                <a:cs typeface="Verdana"/>
              </a:rPr>
              <a:t>h</a:t>
            </a:r>
            <a:r>
              <a:rPr sz="2800" spc="-8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195" dirty="0">
                <a:latin typeface="Verdana"/>
                <a:cs typeface="Verdana"/>
              </a:rPr>
              <a:t>T</a:t>
            </a:r>
            <a:r>
              <a:rPr sz="2800" spc="160" dirty="0">
                <a:latin typeface="Verdana"/>
                <a:cs typeface="Verdana"/>
              </a:rPr>
              <a:t>M</a:t>
            </a:r>
            <a:r>
              <a:rPr sz="2800" spc="-80" dirty="0">
                <a:latin typeface="Verdana"/>
                <a:cs typeface="Verdana"/>
              </a:rPr>
              <a:t>D</a:t>
            </a:r>
            <a:r>
              <a:rPr sz="2800" spc="-215" dirty="0">
                <a:latin typeface="Verdana"/>
                <a:cs typeface="Verdana"/>
              </a:rPr>
              <a:t>B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135" dirty="0">
                <a:latin typeface="Verdana"/>
                <a:cs typeface="Verdana"/>
              </a:rPr>
              <a:t>d</a:t>
            </a:r>
            <a:r>
              <a:rPr sz="2800" spc="-14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t</a:t>
            </a:r>
            <a:r>
              <a:rPr sz="2800" spc="-140" dirty="0">
                <a:latin typeface="Verdana"/>
                <a:cs typeface="Verdana"/>
              </a:rPr>
              <a:t>a</a:t>
            </a:r>
            <a:r>
              <a:rPr sz="2800" spc="-180" dirty="0">
                <a:latin typeface="Verdana"/>
                <a:cs typeface="Verdana"/>
              </a:rPr>
              <a:t>s</a:t>
            </a:r>
            <a:r>
              <a:rPr sz="2800" spc="50" dirty="0">
                <a:latin typeface="Verdana"/>
                <a:cs typeface="Verdana"/>
              </a:rPr>
              <a:t>e</a:t>
            </a:r>
            <a:r>
              <a:rPr sz="2800" spc="-150" dirty="0">
                <a:latin typeface="Verdana"/>
                <a:cs typeface="Verdana"/>
              </a:rPr>
              <a:t>t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795" y="1670924"/>
            <a:ext cx="77355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155700" algn="l"/>
                <a:tab pos="1537335" algn="l"/>
                <a:tab pos="2745105" algn="l"/>
                <a:tab pos="3451225" algn="l"/>
                <a:tab pos="4968875" algn="l"/>
                <a:tab pos="5196205" algn="l"/>
                <a:tab pos="5934710" algn="l"/>
                <a:tab pos="7294245" algn="l"/>
              </a:tabLst>
            </a:pP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f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r</a:t>
            </a:r>
            <a:r>
              <a:rPr sz="2800" spc="110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spc="-415" dirty="0">
                <a:solidFill>
                  <a:srgbClr val="0F0E0D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	</a:t>
            </a:r>
            <a:r>
              <a:rPr sz="2800" spc="-95" dirty="0">
                <a:solidFill>
                  <a:srgbClr val="0F0E0D"/>
                </a:solidFill>
                <a:latin typeface="Verdana"/>
                <a:cs typeface="Verdana"/>
              </a:rPr>
              <a:t>K</a:t>
            </a:r>
            <a:r>
              <a:rPr sz="2800" spc="-140" dirty="0">
                <a:solidFill>
                  <a:srgbClr val="0F0E0D"/>
                </a:solidFill>
                <a:latin typeface="Verdana"/>
                <a:cs typeface="Verdana"/>
              </a:rPr>
              <a:t>a</a:t>
            </a:r>
            <a:r>
              <a:rPr sz="2800" spc="125" dirty="0">
                <a:solidFill>
                  <a:srgbClr val="0F0E0D"/>
                </a:solidFill>
                <a:latin typeface="Verdana"/>
                <a:cs typeface="Verdana"/>
              </a:rPr>
              <a:t>gg</a:t>
            </a:r>
            <a:r>
              <a:rPr sz="2800" spc="210" dirty="0">
                <a:solidFill>
                  <a:srgbClr val="0F0E0D"/>
                </a:solidFill>
                <a:latin typeface="Verdana"/>
                <a:cs typeface="Verdana"/>
              </a:rPr>
              <a:t>l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	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t</a:t>
            </a:r>
            <a:r>
              <a:rPr sz="2800" spc="-25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	</a:t>
            </a:r>
            <a:r>
              <a:rPr sz="2800" spc="135" dirty="0">
                <a:solidFill>
                  <a:srgbClr val="0F0E0D"/>
                </a:solidFill>
                <a:latin typeface="Verdana"/>
                <a:cs typeface="Verdana"/>
              </a:rPr>
              <a:t>p</a:t>
            </a:r>
            <a:r>
              <a:rPr sz="2800" spc="50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r</a:t>
            </a: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f</a:t>
            </a:r>
            <a:r>
              <a:rPr sz="2800" spc="110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r</a:t>
            </a:r>
            <a:r>
              <a:rPr sz="2800" spc="-415" dirty="0">
                <a:solidFill>
                  <a:srgbClr val="0F0E0D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		</a:t>
            </a:r>
            <a:r>
              <a:rPr sz="2800" spc="235" dirty="0">
                <a:solidFill>
                  <a:srgbClr val="0F0E0D"/>
                </a:solidFill>
                <a:latin typeface="Verdana"/>
                <a:cs typeface="Verdana"/>
              </a:rPr>
              <a:t>c</a:t>
            </a:r>
            <a:r>
              <a:rPr sz="2800" spc="110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spc="-165" dirty="0">
                <a:solidFill>
                  <a:srgbClr val="0F0E0D"/>
                </a:solidFill>
                <a:latin typeface="Verdana"/>
                <a:cs typeface="Verdana"/>
              </a:rPr>
              <a:t>n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t</a:t>
            </a:r>
            <a:r>
              <a:rPr sz="2800" spc="50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spc="-165" dirty="0">
                <a:solidFill>
                  <a:srgbClr val="0F0E0D"/>
                </a:solidFill>
                <a:latin typeface="Verdana"/>
                <a:cs typeface="Verdana"/>
              </a:rPr>
              <a:t>n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t</a:t>
            </a:r>
            <a:r>
              <a:rPr sz="2800" spc="-240" dirty="0">
                <a:solidFill>
                  <a:srgbClr val="0F0E0D"/>
                </a:solidFill>
                <a:latin typeface="Verdana"/>
                <a:cs typeface="Verdana"/>
              </a:rPr>
              <a:t>-</a:t>
            </a:r>
            <a:r>
              <a:rPr sz="2800" spc="135" dirty="0">
                <a:solidFill>
                  <a:srgbClr val="0F0E0D"/>
                </a:solidFill>
                <a:latin typeface="Verdana"/>
                <a:cs typeface="Verdana"/>
              </a:rPr>
              <a:t>b</a:t>
            </a:r>
            <a:r>
              <a:rPr sz="2800" spc="-140" dirty="0">
                <a:solidFill>
                  <a:srgbClr val="0F0E0D"/>
                </a:solidFill>
                <a:latin typeface="Verdana"/>
                <a:cs typeface="Verdana"/>
              </a:rPr>
              <a:t>a</a:t>
            </a:r>
            <a:r>
              <a:rPr sz="2800" spc="-180" dirty="0">
                <a:solidFill>
                  <a:srgbClr val="0F0E0D"/>
                </a:solidFill>
                <a:latin typeface="Verdana"/>
                <a:cs typeface="Verdana"/>
              </a:rPr>
              <a:t>s</a:t>
            </a:r>
            <a:r>
              <a:rPr sz="2800" spc="50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d  </a:t>
            </a:r>
            <a:r>
              <a:rPr sz="2800" spc="-280" dirty="0">
                <a:solidFill>
                  <a:srgbClr val="0F0E0D"/>
                </a:solidFill>
                <a:latin typeface="Verdana"/>
                <a:cs typeface="Verdana"/>
              </a:rPr>
              <a:t>m</a:t>
            </a:r>
            <a:r>
              <a:rPr sz="2800" spc="110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spc="-105" dirty="0">
                <a:solidFill>
                  <a:srgbClr val="0F0E0D"/>
                </a:solidFill>
                <a:latin typeface="Verdana"/>
                <a:cs typeface="Verdana"/>
              </a:rPr>
              <a:t>v</a:t>
            </a:r>
            <a:r>
              <a:rPr sz="2800" spc="-15" dirty="0">
                <a:solidFill>
                  <a:srgbClr val="0F0E0D"/>
                </a:solidFill>
                <a:latin typeface="Verdana"/>
                <a:cs typeface="Verdana"/>
              </a:rPr>
              <a:t>i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		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r</a:t>
            </a:r>
            <a:r>
              <a:rPr sz="2800" spc="50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spc="235" dirty="0">
                <a:solidFill>
                  <a:srgbClr val="0F0E0D"/>
                </a:solidFill>
                <a:latin typeface="Verdana"/>
                <a:cs typeface="Verdana"/>
              </a:rPr>
              <a:t>c</a:t>
            </a:r>
            <a:r>
              <a:rPr sz="2800" spc="110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spc="-280" dirty="0">
                <a:solidFill>
                  <a:srgbClr val="0F0E0D"/>
                </a:solidFill>
                <a:latin typeface="Verdana"/>
                <a:cs typeface="Verdana"/>
              </a:rPr>
              <a:t>mm</a:t>
            </a:r>
            <a:r>
              <a:rPr sz="2800" spc="50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spc="-165" dirty="0">
                <a:solidFill>
                  <a:srgbClr val="0F0E0D"/>
                </a:solidFill>
                <a:latin typeface="Verdana"/>
                <a:cs typeface="Verdana"/>
              </a:rPr>
              <a:t>n</a:t>
            </a:r>
            <a:r>
              <a:rPr sz="2800" spc="135" dirty="0">
                <a:solidFill>
                  <a:srgbClr val="0F0E0D"/>
                </a:solidFill>
                <a:latin typeface="Verdana"/>
                <a:cs typeface="Verdana"/>
              </a:rPr>
              <a:t>d</a:t>
            </a:r>
            <a:r>
              <a:rPr sz="2800" spc="-140" dirty="0">
                <a:solidFill>
                  <a:srgbClr val="0F0E0D"/>
                </a:solidFill>
                <a:latin typeface="Verdana"/>
                <a:cs typeface="Verdana"/>
              </a:rPr>
              <a:t>a</a:t>
            </a:r>
            <a:r>
              <a:rPr sz="2800" spc="-10" dirty="0">
                <a:solidFill>
                  <a:srgbClr val="0F0E0D"/>
                </a:solidFill>
                <a:latin typeface="Verdana"/>
                <a:cs typeface="Verdana"/>
              </a:rPr>
              <a:t>t</a:t>
            </a:r>
            <a:r>
              <a:rPr sz="2800" spc="-15" dirty="0">
                <a:solidFill>
                  <a:srgbClr val="0F0E0D"/>
                </a:solidFill>
                <a:latin typeface="Verdana"/>
                <a:cs typeface="Verdana"/>
              </a:rPr>
              <a:t>i</a:t>
            </a:r>
            <a:r>
              <a:rPr sz="2800" spc="110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spc="-300" dirty="0">
                <a:solidFill>
                  <a:srgbClr val="0F0E0D"/>
                </a:solidFill>
                <a:latin typeface="Verdana"/>
                <a:cs typeface="Verdana"/>
              </a:rPr>
              <a:t>n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	</a:t>
            </a: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f</a:t>
            </a:r>
            <a:r>
              <a:rPr sz="2800" spc="110" dirty="0">
                <a:solidFill>
                  <a:srgbClr val="0F0E0D"/>
                </a:solidFill>
                <a:latin typeface="Verdana"/>
                <a:cs typeface="Verdana"/>
              </a:rPr>
              <a:t>o</a:t>
            </a:r>
            <a:r>
              <a:rPr sz="2800" spc="-215" dirty="0">
                <a:solidFill>
                  <a:srgbClr val="0F0E0D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	</a:t>
            </a:r>
            <a:r>
              <a:rPr sz="2800" spc="-200" dirty="0">
                <a:solidFill>
                  <a:srgbClr val="0F0E0D"/>
                </a:solidFill>
                <a:latin typeface="Verdana"/>
                <a:cs typeface="Verdana"/>
              </a:rPr>
              <a:t>u</a:t>
            </a:r>
            <a:r>
              <a:rPr sz="2800" spc="-180" dirty="0">
                <a:solidFill>
                  <a:srgbClr val="0F0E0D"/>
                </a:solidFill>
                <a:latin typeface="Verdana"/>
                <a:cs typeface="Verdana"/>
              </a:rPr>
              <a:t>s</a:t>
            </a:r>
            <a:r>
              <a:rPr sz="2800" spc="50" dirty="0">
                <a:solidFill>
                  <a:srgbClr val="0F0E0D"/>
                </a:solidFill>
                <a:latin typeface="Verdana"/>
                <a:cs typeface="Verdana"/>
              </a:rPr>
              <a:t>e</a:t>
            </a:r>
            <a:r>
              <a:rPr sz="2800" spc="-80" dirty="0">
                <a:solidFill>
                  <a:srgbClr val="0F0E0D"/>
                </a:solidFill>
                <a:latin typeface="Verdana"/>
                <a:cs typeface="Verdana"/>
              </a:rPr>
              <a:t>r</a:t>
            </a:r>
            <a:r>
              <a:rPr sz="2800" spc="-315" dirty="0">
                <a:solidFill>
                  <a:srgbClr val="0F0E0D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0F0E0D"/>
                </a:solidFill>
                <a:latin typeface="Verdana"/>
                <a:cs typeface="Verdana"/>
              </a:rPr>
              <a:t>	</a:t>
            </a:r>
            <a:r>
              <a:rPr sz="2800" spc="135" dirty="0">
                <a:solidFill>
                  <a:srgbClr val="0F0E0D"/>
                </a:solidFill>
                <a:latin typeface="Verdana"/>
                <a:cs typeface="Verdana"/>
              </a:rPr>
              <a:t>b</a:t>
            </a:r>
            <a:r>
              <a:rPr sz="2800" spc="-180" dirty="0">
                <a:solidFill>
                  <a:srgbClr val="0F0E0D"/>
                </a:solidFill>
                <a:latin typeface="Verdana"/>
                <a:cs typeface="Verdana"/>
              </a:rPr>
              <a:t>y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795" y="2730142"/>
            <a:ext cx="7736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7070" algn="l"/>
                <a:tab pos="2744470" algn="l"/>
                <a:tab pos="4264025" algn="l"/>
                <a:tab pos="5850255" algn="l"/>
              </a:tabLst>
            </a:pPr>
            <a:r>
              <a:rPr sz="2800" spc="-20" dirty="0">
                <a:solidFill>
                  <a:srgbClr val="0F0E0D"/>
                </a:solidFill>
                <a:latin typeface="Verdana"/>
                <a:cs typeface="Verdana"/>
              </a:rPr>
              <a:t>preparing	</a:t>
            </a:r>
            <a:r>
              <a:rPr sz="2800" spc="-85" dirty="0">
                <a:solidFill>
                  <a:srgbClr val="0F0E0D"/>
                </a:solidFill>
                <a:latin typeface="Verdana"/>
                <a:cs typeface="Verdana"/>
              </a:rPr>
              <a:t>the	</a:t>
            </a:r>
            <a:r>
              <a:rPr sz="2800" spc="-60" dirty="0">
                <a:solidFill>
                  <a:srgbClr val="0F0E0D"/>
                </a:solidFill>
                <a:latin typeface="Verdana"/>
                <a:cs typeface="Verdana"/>
              </a:rPr>
              <a:t>dataset</a:t>
            </a:r>
            <a:r>
              <a:rPr lang="en-US" sz="2800" spc="-60" dirty="0">
                <a:solidFill>
                  <a:srgbClr val="0F0E0D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527795" y="3156824"/>
            <a:ext cx="7734934" cy="2012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pc="200" dirty="0"/>
              <a:t>We </a:t>
            </a:r>
            <a:r>
              <a:rPr spc="-125" dirty="0"/>
              <a:t>have  </a:t>
            </a:r>
            <a:r>
              <a:rPr spc="-35" dirty="0"/>
              <a:t>also </a:t>
            </a:r>
            <a:r>
              <a:rPr spc="-25" dirty="0"/>
              <a:t>gained </a:t>
            </a:r>
            <a:r>
              <a:rPr spc="-90" dirty="0"/>
              <a:t>insights </a:t>
            </a:r>
            <a:r>
              <a:rPr spc="-50" dirty="0"/>
              <a:t>about </a:t>
            </a:r>
            <a:r>
              <a:rPr spc="-85" dirty="0"/>
              <a:t>the </a:t>
            </a:r>
            <a:r>
              <a:rPr spc="-70" dirty="0"/>
              <a:t>data </a:t>
            </a:r>
            <a:r>
              <a:rPr spc="-25" dirty="0"/>
              <a:t>by  </a:t>
            </a:r>
            <a:r>
              <a:rPr spc="30" dirty="0"/>
              <a:t>plotting </a:t>
            </a:r>
            <a:r>
              <a:rPr spc="-25" dirty="0"/>
              <a:t>different </a:t>
            </a:r>
            <a:r>
              <a:rPr spc="-60" dirty="0"/>
              <a:t>columns </a:t>
            </a:r>
            <a:r>
              <a:rPr spc="-95" dirty="0"/>
              <a:t>against </a:t>
            </a:r>
            <a:r>
              <a:rPr spc="-40" dirty="0"/>
              <a:t>each  </a:t>
            </a:r>
            <a:r>
              <a:rPr spc="-45" dirty="0"/>
              <a:t>other </a:t>
            </a:r>
            <a:r>
              <a:rPr spc="-100" dirty="0"/>
              <a:t>and </a:t>
            </a:r>
            <a:r>
              <a:rPr spc="15" dirty="0"/>
              <a:t>applying </a:t>
            </a:r>
            <a:r>
              <a:rPr spc="-105" dirty="0"/>
              <a:t>various </a:t>
            </a:r>
            <a:r>
              <a:rPr spc="-15" dirty="0"/>
              <a:t>aggregation  </a:t>
            </a:r>
            <a:r>
              <a:rPr spc="-45" dirty="0"/>
              <a:t>function </a:t>
            </a:r>
            <a:r>
              <a:rPr spc="-95" dirty="0"/>
              <a:t>on</a:t>
            </a:r>
            <a:r>
              <a:rPr spc="229" dirty="0"/>
              <a:t> </a:t>
            </a:r>
            <a:r>
              <a:rPr spc="-95" dirty="0"/>
              <a:t>them.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10466584" y="5023616"/>
            <a:ext cx="4518660" cy="4185920"/>
            <a:chOff x="10466584" y="5023616"/>
            <a:chExt cx="4518660" cy="4185920"/>
          </a:xfrm>
        </p:grpSpPr>
        <p:sp>
          <p:nvSpPr>
            <p:cNvPr id="18" name="object 18"/>
            <p:cNvSpPr/>
            <p:nvPr/>
          </p:nvSpPr>
          <p:spPr>
            <a:xfrm>
              <a:off x="12881608" y="7040927"/>
              <a:ext cx="811530" cy="749300"/>
            </a:xfrm>
            <a:custGeom>
              <a:avLst/>
              <a:gdLst/>
              <a:ahLst/>
              <a:cxnLst/>
              <a:rect l="l" t="t" r="r" b="b"/>
              <a:pathLst>
                <a:path w="811530" h="749300">
                  <a:moveTo>
                    <a:pt x="344674" y="748806"/>
                  </a:moveTo>
                  <a:lnTo>
                    <a:pt x="162397" y="748806"/>
                  </a:lnTo>
                  <a:lnTo>
                    <a:pt x="41783" y="500587"/>
                  </a:lnTo>
                  <a:lnTo>
                    <a:pt x="0" y="347611"/>
                  </a:lnTo>
                  <a:lnTo>
                    <a:pt x="35627" y="226667"/>
                  </a:lnTo>
                  <a:lnTo>
                    <a:pt x="147245" y="74541"/>
                  </a:lnTo>
                  <a:lnTo>
                    <a:pt x="689510" y="0"/>
                  </a:lnTo>
                  <a:lnTo>
                    <a:pt x="705897" y="11448"/>
                  </a:lnTo>
                  <a:lnTo>
                    <a:pt x="720779" y="24043"/>
                  </a:lnTo>
                  <a:lnTo>
                    <a:pt x="734225" y="37709"/>
                  </a:lnTo>
                  <a:lnTo>
                    <a:pt x="746304" y="52371"/>
                  </a:lnTo>
                  <a:lnTo>
                    <a:pt x="761516" y="52371"/>
                  </a:lnTo>
                  <a:lnTo>
                    <a:pt x="764906" y="61928"/>
                  </a:lnTo>
                  <a:lnTo>
                    <a:pt x="777256" y="99725"/>
                  </a:lnTo>
                  <a:lnTo>
                    <a:pt x="778997" y="105993"/>
                  </a:lnTo>
                  <a:lnTo>
                    <a:pt x="623652" y="105993"/>
                  </a:lnTo>
                  <a:lnTo>
                    <a:pt x="617052" y="112263"/>
                  </a:lnTo>
                  <a:lnTo>
                    <a:pt x="626393" y="121210"/>
                  </a:lnTo>
                  <a:lnTo>
                    <a:pt x="648020" y="138383"/>
                  </a:lnTo>
                  <a:lnTo>
                    <a:pt x="677802" y="155073"/>
                  </a:lnTo>
                  <a:lnTo>
                    <a:pt x="711609" y="162572"/>
                  </a:lnTo>
                  <a:lnTo>
                    <a:pt x="793282" y="162572"/>
                  </a:lnTo>
                  <a:lnTo>
                    <a:pt x="798900" y="193449"/>
                  </a:lnTo>
                  <a:lnTo>
                    <a:pt x="799256" y="197474"/>
                  </a:lnTo>
                  <a:lnTo>
                    <a:pt x="799329" y="200540"/>
                  </a:lnTo>
                  <a:lnTo>
                    <a:pt x="803531" y="248850"/>
                  </a:lnTo>
                  <a:lnTo>
                    <a:pt x="558789" y="248850"/>
                  </a:lnTo>
                  <a:lnTo>
                    <a:pt x="547635" y="250443"/>
                  </a:lnTo>
                  <a:lnTo>
                    <a:pt x="521316" y="258644"/>
                  </a:lnTo>
                  <a:lnTo>
                    <a:pt x="485101" y="278830"/>
                  </a:lnTo>
                  <a:lnTo>
                    <a:pt x="466982" y="295490"/>
                  </a:lnTo>
                  <a:lnTo>
                    <a:pt x="262741" y="295490"/>
                  </a:lnTo>
                  <a:lnTo>
                    <a:pt x="255539" y="301085"/>
                  </a:lnTo>
                  <a:lnTo>
                    <a:pt x="373984" y="454283"/>
                  </a:lnTo>
                  <a:lnTo>
                    <a:pt x="364317" y="491386"/>
                  </a:lnTo>
                  <a:lnTo>
                    <a:pt x="356182" y="532947"/>
                  </a:lnTo>
                  <a:lnTo>
                    <a:pt x="349864" y="579219"/>
                  </a:lnTo>
                  <a:lnTo>
                    <a:pt x="345650" y="630452"/>
                  </a:lnTo>
                  <a:lnTo>
                    <a:pt x="343824" y="686897"/>
                  </a:lnTo>
                  <a:lnTo>
                    <a:pt x="344674" y="748806"/>
                  </a:lnTo>
                  <a:close/>
                </a:path>
                <a:path w="811530" h="749300">
                  <a:moveTo>
                    <a:pt x="761516" y="52371"/>
                  </a:moveTo>
                  <a:lnTo>
                    <a:pt x="746304" y="52371"/>
                  </a:lnTo>
                  <a:lnTo>
                    <a:pt x="759467" y="46593"/>
                  </a:lnTo>
                  <a:lnTo>
                    <a:pt x="761516" y="52371"/>
                  </a:lnTo>
                  <a:close/>
                </a:path>
                <a:path w="811530" h="749300">
                  <a:moveTo>
                    <a:pt x="702918" y="152611"/>
                  </a:moveTo>
                  <a:lnTo>
                    <a:pt x="664899" y="138135"/>
                  </a:lnTo>
                  <a:lnTo>
                    <a:pt x="635646" y="117062"/>
                  </a:lnTo>
                  <a:lnTo>
                    <a:pt x="623652" y="105993"/>
                  </a:lnTo>
                  <a:lnTo>
                    <a:pt x="778997" y="105993"/>
                  </a:lnTo>
                  <a:lnTo>
                    <a:pt x="789520" y="143888"/>
                  </a:lnTo>
                  <a:lnTo>
                    <a:pt x="741211" y="143888"/>
                  </a:lnTo>
                  <a:lnTo>
                    <a:pt x="702918" y="152611"/>
                  </a:lnTo>
                  <a:close/>
                </a:path>
                <a:path w="811530" h="749300">
                  <a:moveTo>
                    <a:pt x="793282" y="162572"/>
                  </a:moveTo>
                  <a:lnTo>
                    <a:pt x="711609" y="162572"/>
                  </a:lnTo>
                  <a:lnTo>
                    <a:pt x="720536" y="161943"/>
                  </a:lnTo>
                  <a:lnTo>
                    <a:pt x="729393" y="159954"/>
                  </a:lnTo>
                  <a:lnTo>
                    <a:pt x="738095" y="156449"/>
                  </a:lnTo>
                  <a:lnTo>
                    <a:pt x="746560" y="151272"/>
                  </a:lnTo>
                  <a:lnTo>
                    <a:pt x="741211" y="143888"/>
                  </a:lnTo>
                  <a:lnTo>
                    <a:pt x="789520" y="143888"/>
                  </a:lnTo>
                  <a:lnTo>
                    <a:pt x="790570" y="147669"/>
                  </a:lnTo>
                  <a:lnTo>
                    <a:pt x="793282" y="162572"/>
                  </a:lnTo>
                  <a:close/>
                </a:path>
                <a:path w="811530" h="749300">
                  <a:moveTo>
                    <a:pt x="673956" y="748806"/>
                  </a:moveTo>
                  <a:lnTo>
                    <a:pt x="349201" y="748806"/>
                  </a:lnTo>
                  <a:lnTo>
                    <a:pt x="353802" y="748633"/>
                  </a:lnTo>
                  <a:lnTo>
                    <a:pt x="353682" y="653928"/>
                  </a:lnTo>
                  <a:lnTo>
                    <a:pt x="359811" y="572255"/>
                  </a:lnTo>
                  <a:lnTo>
                    <a:pt x="371195" y="502651"/>
                  </a:lnTo>
                  <a:lnTo>
                    <a:pt x="386842" y="444151"/>
                  </a:lnTo>
                  <a:lnTo>
                    <a:pt x="405758" y="395793"/>
                  </a:lnTo>
                  <a:lnTo>
                    <a:pt x="426950" y="356613"/>
                  </a:lnTo>
                  <a:lnTo>
                    <a:pt x="449424" y="325648"/>
                  </a:lnTo>
                  <a:lnTo>
                    <a:pt x="494247" y="284508"/>
                  </a:lnTo>
                  <a:lnTo>
                    <a:pt x="532280" y="264666"/>
                  </a:lnTo>
                  <a:lnTo>
                    <a:pt x="559218" y="257977"/>
                  </a:lnTo>
                  <a:lnTo>
                    <a:pt x="558789" y="248850"/>
                  </a:lnTo>
                  <a:lnTo>
                    <a:pt x="803531" y="248850"/>
                  </a:lnTo>
                  <a:lnTo>
                    <a:pt x="811469" y="340106"/>
                  </a:lnTo>
                  <a:lnTo>
                    <a:pt x="802456" y="443739"/>
                  </a:lnTo>
                  <a:lnTo>
                    <a:pt x="760536" y="562839"/>
                  </a:lnTo>
                  <a:lnTo>
                    <a:pt x="673956" y="748806"/>
                  </a:lnTo>
                  <a:close/>
                </a:path>
                <a:path w="811530" h="749300">
                  <a:moveTo>
                    <a:pt x="377270" y="443586"/>
                  </a:moveTo>
                  <a:lnTo>
                    <a:pt x="262741" y="295490"/>
                  </a:lnTo>
                  <a:lnTo>
                    <a:pt x="466982" y="295490"/>
                  </a:lnTo>
                  <a:lnTo>
                    <a:pt x="444260" y="316382"/>
                  </a:lnTo>
                  <a:lnTo>
                    <a:pt x="426738" y="339098"/>
                  </a:lnTo>
                  <a:lnTo>
                    <a:pt x="409279" y="367481"/>
                  </a:lnTo>
                  <a:lnTo>
                    <a:pt x="392563" y="402116"/>
                  </a:lnTo>
                  <a:lnTo>
                    <a:pt x="377270" y="44358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0393" y="8304740"/>
              <a:ext cx="1203960" cy="891540"/>
            </a:xfrm>
            <a:custGeom>
              <a:avLst/>
              <a:gdLst/>
              <a:ahLst/>
              <a:cxnLst/>
              <a:rect l="l" t="t" r="r" b="b"/>
              <a:pathLst>
                <a:path w="1203959" h="891540">
                  <a:moveTo>
                    <a:pt x="441847" y="891258"/>
                  </a:moveTo>
                  <a:lnTo>
                    <a:pt x="389872" y="890258"/>
                  </a:lnTo>
                  <a:lnTo>
                    <a:pt x="338980" y="886725"/>
                  </a:lnTo>
                  <a:lnTo>
                    <a:pt x="289631" y="880469"/>
                  </a:lnTo>
                  <a:lnTo>
                    <a:pt x="242287" y="871296"/>
                  </a:lnTo>
                  <a:lnTo>
                    <a:pt x="197410" y="859017"/>
                  </a:lnTo>
                  <a:lnTo>
                    <a:pt x="155460" y="843438"/>
                  </a:lnTo>
                  <a:lnTo>
                    <a:pt x="116900" y="824368"/>
                  </a:lnTo>
                  <a:lnTo>
                    <a:pt x="82190" y="801616"/>
                  </a:lnTo>
                  <a:lnTo>
                    <a:pt x="0" y="610500"/>
                  </a:lnTo>
                  <a:lnTo>
                    <a:pt x="20643" y="342263"/>
                  </a:lnTo>
                  <a:lnTo>
                    <a:pt x="80029" y="103298"/>
                  </a:lnTo>
                  <a:lnTo>
                    <a:pt x="114066" y="0"/>
                  </a:lnTo>
                  <a:lnTo>
                    <a:pt x="427127" y="204292"/>
                  </a:lnTo>
                  <a:lnTo>
                    <a:pt x="170224" y="468412"/>
                  </a:lnTo>
                  <a:lnTo>
                    <a:pt x="170224" y="598893"/>
                  </a:lnTo>
                  <a:lnTo>
                    <a:pt x="1203504" y="598893"/>
                  </a:lnTo>
                  <a:lnTo>
                    <a:pt x="1170149" y="658235"/>
                  </a:lnTo>
                  <a:lnTo>
                    <a:pt x="1132942" y="697918"/>
                  </a:lnTo>
                  <a:lnTo>
                    <a:pt x="1068403" y="735856"/>
                  </a:lnTo>
                  <a:lnTo>
                    <a:pt x="953051" y="789960"/>
                  </a:lnTo>
                  <a:lnTo>
                    <a:pt x="882198" y="817940"/>
                  </a:lnTo>
                  <a:lnTo>
                    <a:pt x="841244" y="831103"/>
                  </a:lnTo>
                  <a:lnTo>
                    <a:pt x="797220" y="843459"/>
                  </a:lnTo>
                  <a:lnTo>
                    <a:pt x="750588" y="854817"/>
                  </a:lnTo>
                  <a:lnTo>
                    <a:pt x="701808" y="864984"/>
                  </a:lnTo>
                  <a:lnTo>
                    <a:pt x="651342" y="873770"/>
                  </a:lnTo>
                  <a:lnTo>
                    <a:pt x="599652" y="880982"/>
                  </a:lnTo>
                  <a:lnTo>
                    <a:pt x="547198" y="886428"/>
                  </a:lnTo>
                  <a:lnTo>
                    <a:pt x="494443" y="889917"/>
                  </a:lnTo>
                  <a:lnTo>
                    <a:pt x="441847" y="891258"/>
                  </a:lnTo>
                  <a:close/>
                </a:path>
              </a:pathLst>
            </a:custGeom>
            <a:solidFill>
              <a:srgbClr val="B8A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06049" y="7785175"/>
              <a:ext cx="3970654" cy="1424305"/>
            </a:xfrm>
            <a:custGeom>
              <a:avLst/>
              <a:gdLst/>
              <a:ahLst/>
              <a:cxnLst/>
              <a:rect l="l" t="t" r="r" b="b"/>
              <a:pathLst>
                <a:path w="3970655" h="1424304">
                  <a:moveTo>
                    <a:pt x="3970134" y="1391640"/>
                  </a:moveTo>
                  <a:lnTo>
                    <a:pt x="3964584" y="1262367"/>
                  </a:lnTo>
                  <a:lnTo>
                    <a:pt x="3951948" y="1168234"/>
                  </a:lnTo>
                  <a:lnTo>
                    <a:pt x="3922509" y="1063256"/>
                  </a:lnTo>
                  <a:lnTo>
                    <a:pt x="3869880" y="911047"/>
                  </a:lnTo>
                  <a:lnTo>
                    <a:pt x="3866578" y="901522"/>
                  </a:lnTo>
                  <a:lnTo>
                    <a:pt x="3835120" y="908710"/>
                  </a:lnTo>
                  <a:lnTo>
                    <a:pt x="3808044" y="911047"/>
                  </a:lnTo>
                  <a:lnTo>
                    <a:pt x="3798811" y="910424"/>
                  </a:lnTo>
                  <a:lnTo>
                    <a:pt x="3798811" y="999172"/>
                  </a:lnTo>
                  <a:lnTo>
                    <a:pt x="3798811" y="1113904"/>
                  </a:lnTo>
                  <a:lnTo>
                    <a:pt x="9131" y="1113904"/>
                  </a:lnTo>
                  <a:lnTo>
                    <a:pt x="9131" y="989838"/>
                  </a:lnTo>
                  <a:lnTo>
                    <a:pt x="962037" y="9131"/>
                  </a:lnTo>
                  <a:lnTo>
                    <a:pt x="2811843" y="9131"/>
                  </a:lnTo>
                  <a:lnTo>
                    <a:pt x="3798811" y="999172"/>
                  </a:lnTo>
                  <a:lnTo>
                    <a:pt x="3798811" y="910424"/>
                  </a:lnTo>
                  <a:lnTo>
                    <a:pt x="3714635" y="901827"/>
                  </a:lnTo>
                  <a:lnTo>
                    <a:pt x="2824721" y="9131"/>
                  </a:lnTo>
                  <a:lnTo>
                    <a:pt x="2815666" y="0"/>
                  </a:lnTo>
                  <a:lnTo>
                    <a:pt x="958151" y="0"/>
                  </a:lnTo>
                  <a:lnTo>
                    <a:pt x="0" y="986091"/>
                  </a:lnTo>
                  <a:lnTo>
                    <a:pt x="0" y="1123022"/>
                  </a:lnTo>
                  <a:lnTo>
                    <a:pt x="2701404" y="1123022"/>
                  </a:lnTo>
                  <a:lnTo>
                    <a:pt x="2701264" y="1127937"/>
                  </a:lnTo>
                  <a:lnTo>
                    <a:pt x="2783967" y="1217663"/>
                  </a:lnTo>
                  <a:lnTo>
                    <a:pt x="2923730" y="1307211"/>
                  </a:lnTo>
                  <a:lnTo>
                    <a:pt x="3134969" y="1419961"/>
                  </a:lnTo>
                  <a:lnTo>
                    <a:pt x="3150832" y="1424051"/>
                  </a:lnTo>
                  <a:lnTo>
                    <a:pt x="3757828" y="1424051"/>
                  </a:lnTo>
                  <a:lnTo>
                    <a:pt x="3970134" y="139164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66584" y="5411447"/>
              <a:ext cx="4518213" cy="33397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48641" y="5023616"/>
              <a:ext cx="2176780" cy="1781810"/>
            </a:xfrm>
            <a:custGeom>
              <a:avLst/>
              <a:gdLst/>
              <a:ahLst/>
              <a:cxnLst/>
              <a:rect l="l" t="t" r="r" b="b"/>
              <a:pathLst>
                <a:path w="2176780" h="1781809">
                  <a:moveTo>
                    <a:pt x="824155" y="311534"/>
                  </a:moveTo>
                  <a:lnTo>
                    <a:pt x="801983" y="311534"/>
                  </a:lnTo>
                  <a:lnTo>
                    <a:pt x="1083772" y="184467"/>
                  </a:lnTo>
                  <a:lnTo>
                    <a:pt x="1083772" y="0"/>
                  </a:lnTo>
                  <a:lnTo>
                    <a:pt x="1092900" y="0"/>
                  </a:lnTo>
                  <a:lnTo>
                    <a:pt x="1092900" y="185893"/>
                  </a:lnTo>
                  <a:lnTo>
                    <a:pt x="1108950" y="193131"/>
                  </a:lnTo>
                  <a:lnTo>
                    <a:pt x="1086766" y="193131"/>
                  </a:lnTo>
                  <a:lnTo>
                    <a:pt x="824155" y="311534"/>
                  </a:lnTo>
                  <a:close/>
                </a:path>
                <a:path w="2176780" h="1781809">
                  <a:moveTo>
                    <a:pt x="1371513" y="311534"/>
                  </a:moveTo>
                  <a:lnTo>
                    <a:pt x="1349341" y="311534"/>
                  </a:lnTo>
                  <a:lnTo>
                    <a:pt x="1086766" y="193131"/>
                  </a:lnTo>
                  <a:lnTo>
                    <a:pt x="1108950" y="193131"/>
                  </a:lnTo>
                  <a:lnTo>
                    <a:pt x="1371513" y="311534"/>
                  </a:lnTo>
                  <a:close/>
                </a:path>
                <a:path w="2176780" h="1781809">
                  <a:moveTo>
                    <a:pt x="2176664" y="400880"/>
                  </a:moveTo>
                  <a:lnTo>
                    <a:pt x="0" y="400880"/>
                  </a:lnTo>
                  <a:lnTo>
                    <a:pt x="0" y="382554"/>
                  </a:lnTo>
                  <a:lnTo>
                    <a:pt x="4127" y="354957"/>
                  </a:lnTo>
                  <a:lnTo>
                    <a:pt x="15372" y="332377"/>
                  </a:lnTo>
                  <a:lnTo>
                    <a:pt x="32027" y="317130"/>
                  </a:lnTo>
                  <a:lnTo>
                    <a:pt x="52385" y="311534"/>
                  </a:lnTo>
                  <a:lnTo>
                    <a:pt x="2124251" y="311534"/>
                  </a:lnTo>
                  <a:lnTo>
                    <a:pt x="2144609" y="317130"/>
                  </a:lnTo>
                  <a:lnTo>
                    <a:pt x="2161274" y="332377"/>
                  </a:lnTo>
                  <a:lnTo>
                    <a:pt x="2172530" y="354957"/>
                  </a:lnTo>
                  <a:lnTo>
                    <a:pt x="2176664" y="382554"/>
                  </a:lnTo>
                  <a:lnTo>
                    <a:pt x="2176664" y="400880"/>
                  </a:lnTo>
                  <a:close/>
                </a:path>
                <a:path w="2176780" h="1781809">
                  <a:moveTo>
                    <a:pt x="2126104" y="1781246"/>
                  </a:moveTo>
                  <a:lnTo>
                    <a:pt x="50559" y="1781246"/>
                  </a:lnTo>
                  <a:lnTo>
                    <a:pt x="50559" y="400880"/>
                  </a:lnTo>
                  <a:lnTo>
                    <a:pt x="59687" y="400880"/>
                  </a:lnTo>
                  <a:lnTo>
                    <a:pt x="59687" y="1772119"/>
                  </a:lnTo>
                  <a:lnTo>
                    <a:pt x="2126104" y="1772119"/>
                  </a:lnTo>
                  <a:lnTo>
                    <a:pt x="2126104" y="1781246"/>
                  </a:lnTo>
                  <a:close/>
                </a:path>
                <a:path w="2176780" h="1781809">
                  <a:moveTo>
                    <a:pt x="2126104" y="1772119"/>
                  </a:moveTo>
                  <a:lnTo>
                    <a:pt x="2116976" y="1772119"/>
                  </a:lnTo>
                  <a:lnTo>
                    <a:pt x="2116976" y="400880"/>
                  </a:lnTo>
                  <a:lnTo>
                    <a:pt x="2126104" y="400880"/>
                  </a:lnTo>
                  <a:lnTo>
                    <a:pt x="2126104" y="1772119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15649" y="5551848"/>
              <a:ext cx="1806954" cy="16825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1766" y="3601839"/>
            <a:ext cx="3395345" cy="2559050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marL="620395" marR="5080" indent="-608330">
              <a:lnSpc>
                <a:spcPct val="75000"/>
              </a:lnSpc>
              <a:spcBef>
                <a:spcPts val="2950"/>
              </a:spcBef>
            </a:pPr>
            <a:r>
              <a:rPr sz="9500" spc="30" dirty="0">
                <a:solidFill>
                  <a:srgbClr val="0F0E0D"/>
                </a:solidFill>
                <a:latin typeface="Arial"/>
                <a:cs typeface="Arial"/>
              </a:rPr>
              <a:t>T</a:t>
            </a:r>
            <a:r>
              <a:rPr sz="9500" spc="180" dirty="0">
                <a:solidFill>
                  <a:srgbClr val="0F0E0D"/>
                </a:solidFill>
                <a:latin typeface="Arial"/>
                <a:cs typeface="Arial"/>
              </a:rPr>
              <a:t>h</a:t>
            </a:r>
            <a:r>
              <a:rPr sz="9500" spc="-885" dirty="0">
                <a:solidFill>
                  <a:srgbClr val="0F0E0D"/>
                </a:solidFill>
                <a:latin typeface="Arial"/>
                <a:cs typeface="Arial"/>
              </a:rPr>
              <a:t>a</a:t>
            </a:r>
            <a:r>
              <a:rPr sz="9500" spc="180" dirty="0">
                <a:solidFill>
                  <a:srgbClr val="0F0E0D"/>
                </a:solidFill>
                <a:latin typeface="Arial"/>
                <a:cs typeface="Arial"/>
              </a:rPr>
              <a:t>n</a:t>
            </a:r>
            <a:r>
              <a:rPr sz="9500" spc="409" dirty="0">
                <a:solidFill>
                  <a:srgbClr val="0F0E0D"/>
                </a:solidFill>
                <a:latin typeface="Arial"/>
                <a:cs typeface="Arial"/>
              </a:rPr>
              <a:t>k  </a:t>
            </a:r>
            <a:r>
              <a:rPr sz="9500" spc="10" dirty="0">
                <a:solidFill>
                  <a:srgbClr val="0F0E0D"/>
                </a:solidFill>
                <a:latin typeface="Arial"/>
                <a:cs typeface="Arial"/>
              </a:rPr>
              <a:t>You</a:t>
            </a:r>
            <a:endParaRPr sz="9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8675" marR="5080" indent="-33655">
              <a:lnSpc>
                <a:spcPct val="116100"/>
              </a:lnSpc>
              <a:spcBef>
                <a:spcPts val="100"/>
              </a:spcBef>
            </a:pPr>
            <a:r>
              <a:rPr spc="-35" dirty="0"/>
              <a:t>Do </a:t>
            </a:r>
            <a:r>
              <a:rPr spc="-45" dirty="0"/>
              <a:t>you </a:t>
            </a:r>
            <a:r>
              <a:rPr spc="-60" dirty="0"/>
              <a:t>have </a:t>
            </a:r>
            <a:r>
              <a:rPr spc="-85" dirty="0"/>
              <a:t>any  </a:t>
            </a:r>
            <a:r>
              <a:rPr spc="-25" dirty="0"/>
              <a:t>questions </a:t>
            </a:r>
            <a:r>
              <a:rPr spc="-20" dirty="0"/>
              <a:t>of</a:t>
            </a:r>
            <a:r>
              <a:rPr spc="350" dirty="0"/>
              <a:t> </a:t>
            </a:r>
            <a:r>
              <a:rPr spc="-130" dirty="0"/>
              <a:t>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370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Movie Recommendation System</vt:lpstr>
      <vt:lpstr>Meet The Group</vt:lpstr>
      <vt:lpstr>Introduction</vt:lpstr>
      <vt:lpstr>Motivation</vt:lpstr>
      <vt:lpstr>PowerPoint Presentation</vt:lpstr>
      <vt:lpstr>PowerPoint Presentation</vt:lpstr>
      <vt:lpstr>PowerPoint Presentation</vt:lpstr>
      <vt:lpstr>Hence, we have used the TMDB dataset</vt:lpstr>
      <vt:lpstr>Do you have any  questions of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Simple UI Computer Group Project Education Presentation</dc:title>
  <dc:creator>spandanpatil51</dc:creator>
  <cp:keywords>DAE9UnQ7t4Q,BADxGIXUHB0</cp:keywords>
  <cp:lastModifiedBy>siddhi suryavanshi</cp:lastModifiedBy>
  <cp:revision>9</cp:revision>
  <dcterms:created xsi:type="dcterms:W3CDTF">2022-04-27T04:40:35Z</dcterms:created>
  <dcterms:modified xsi:type="dcterms:W3CDTF">2022-04-27T14:07:28Z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2022-04-13T00:00:00Z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2022-04-27T00:00:00Z</vt:filetime>
  </property>
</Properties>
</file>