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650" r:id="rId2"/>
    <p:sldMasterId id="2147483651" r:id="rId3"/>
  </p:sldMasterIdLst>
  <p:notesMasterIdLst>
    <p:notesMasterId r:id="rId5"/>
  </p:notesMasterIdLst>
  <p:sldIdLst>
    <p:sldId id="256" r:id="rId4"/>
  </p:sldIdLst>
  <p:sldSz cx="15122525" cy="21386800"/>
  <p:notesSz cx="6858000" cy="9144000"/>
  <p:defaultTextStyle>
    <a:defPPr>
      <a:defRPr lang="en-US"/>
    </a:defPPr>
    <a:lvl1pPr algn="l" rtl="0" fontAlgn="base">
      <a:spcBef>
        <a:spcPct val="0"/>
      </a:spcBef>
      <a:spcAft>
        <a:spcPct val="0"/>
      </a:spcAft>
      <a:defRPr sz="1200" kern="1200">
        <a:solidFill>
          <a:schemeClr val="tx1"/>
        </a:solidFill>
        <a:latin typeface="Arial Narrow" pitchFamily="34" charset="0"/>
        <a:ea typeface="MS PGothic" pitchFamily="34" charset="-128"/>
        <a:cs typeface="+mn-cs"/>
      </a:defRPr>
    </a:lvl1pPr>
    <a:lvl2pPr marL="227013" indent="95250" algn="l" rtl="0" fontAlgn="base">
      <a:spcBef>
        <a:spcPct val="0"/>
      </a:spcBef>
      <a:spcAft>
        <a:spcPct val="0"/>
      </a:spcAft>
      <a:defRPr sz="1200" kern="1200">
        <a:solidFill>
          <a:schemeClr val="tx1"/>
        </a:solidFill>
        <a:latin typeface="Arial Narrow" pitchFamily="34" charset="0"/>
        <a:ea typeface="MS PGothic" pitchFamily="34" charset="-128"/>
        <a:cs typeface="+mn-cs"/>
      </a:defRPr>
    </a:lvl2pPr>
    <a:lvl3pPr marL="455613" indent="188913" algn="l" rtl="0" fontAlgn="base">
      <a:spcBef>
        <a:spcPct val="0"/>
      </a:spcBef>
      <a:spcAft>
        <a:spcPct val="0"/>
      </a:spcAft>
      <a:defRPr sz="1200" kern="1200">
        <a:solidFill>
          <a:schemeClr val="tx1"/>
        </a:solidFill>
        <a:latin typeface="Arial Narrow" pitchFamily="34" charset="0"/>
        <a:ea typeface="MS PGothic" pitchFamily="34" charset="-128"/>
        <a:cs typeface="+mn-cs"/>
      </a:defRPr>
    </a:lvl3pPr>
    <a:lvl4pPr marL="684213" indent="284163" algn="l" rtl="0" fontAlgn="base">
      <a:spcBef>
        <a:spcPct val="0"/>
      </a:spcBef>
      <a:spcAft>
        <a:spcPct val="0"/>
      </a:spcAft>
      <a:defRPr sz="1200" kern="1200">
        <a:solidFill>
          <a:schemeClr val="tx1"/>
        </a:solidFill>
        <a:latin typeface="Arial Narrow" pitchFamily="34" charset="0"/>
        <a:ea typeface="MS PGothic" pitchFamily="34" charset="-128"/>
        <a:cs typeface="+mn-cs"/>
      </a:defRPr>
    </a:lvl4pPr>
    <a:lvl5pPr marL="912813" indent="377825" algn="l" rtl="0" fontAlgn="base">
      <a:spcBef>
        <a:spcPct val="0"/>
      </a:spcBef>
      <a:spcAft>
        <a:spcPct val="0"/>
      </a:spcAft>
      <a:defRPr sz="1200" kern="1200">
        <a:solidFill>
          <a:schemeClr val="tx1"/>
        </a:solidFill>
        <a:latin typeface="Arial Narrow" pitchFamily="34" charset="0"/>
        <a:ea typeface="MS PGothic" pitchFamily="34" charset="-128"/>
        <a:cs typeface="+mn-cs"/>
      </a:defRPr>
    </a:lvl5pPr>
    <a:lvl6pPr marL="2286000" algn="l" defTabSz="914400" rtl="0" eaLnBrk="1" latinLnBrk="0" hangingPunct="1">
      <a:defRPr sz="1200" kern="1200">
        <a:solidFill>
          <a:schemeClr val="tx1"/>
        </a:solidFill>
        <a:latin typeface="Arial Narrow" pitchFamily="34" charset="0"/>
        <a:ea typeface="MS PGothic" pitchFamily="34" charset="-128"/>
        <a:cs typeface="+mn-cs"/>
      </a:defRPr>
    </a:lvl6pPr>
    <a:lvl7pPr marL="2743200" algn="l" defTabSz="914400" rtl="0" eaLnBrk="1" latinLnBrk="0" hangingPunct="1">
      <a:defRPr sz="1200" kern="1200">
        <a:solidFill>
          <a:schemeClr val="tx1"/>
        </a:solidFill>
        <a:latin typeface="Arial Narrow" pitchFamily="34" charset="0"/>
        <a:ea typeface="MS PGothic" pitchFamily="34" charset="-128"/>
        <a:cs typeface="+mn-cs"/>
      </a:defRPr>
    </a:lvl7pPr>
    <a:lvl8pPr marL="3200400" algn="l" defTabSz="914400" rtl="0" eaLnBrk="1" latinLnBrk="0" hangingPunct="1">
      <a:defRPr sz="1200" kern="1200">
        <a:solidFill>
          <a:schemeClr val="tx1"/>
        </a:solidFill>
        <a:latin typeface="Arial Narrow" pitchFamily="34" charset="0"/>
        <a:ea typeface="MS PGothic" pitchFamily="34" charset="-128"/>
        <a:cs typeface="+mn-cs"/>
      </a:defRPr>
    </a:lvl8pPr>
    <a:lvl9pPr marL="3657600" algn="l" defTabSz="914400" rtl="0" eaLnBrk="1" latinLnBrk="0" hangingPunct="1">
      <a:defRPr sz="1200" kern="1200">
        <a:solidFill>
          <a:schemeClr val="tx1"/>
        </a:solidFill>
        <a:latin typeface="Arial Narrow" pitchFamily="34" charset="0"/>
        <a:ea typeface="MS PGothic" pitchFamily="34" charset="-128"/>
        <a:cs typeface="+mn-cs"/>
      </a:defRPr>
    </a:lvl9pPr>
  </p:defaultTextStyle>
  <p:extLst>
    <p:ext uri="{EFAFB233-063F-42B5-8137-9DF3F51BA10A}">
      <p15:sldGuideLst xmlns="" xmlns:p15="http://schemas.microsoft.com/office/powerpoint/2012/main">
        <p15:guide id="1" orient="horz" pos="2725">
          <p15:clr>
            <a:srgbClr val="A4A3A4"/>
          </p15:clr>
        </p15:guide>
        <p15:guide id="2" orient="horz" pos="12155">
          <p15:clr>
            <a:srgbClr val="A4A3A4"/>
          </p15:clr>
        </p15:guide>
        <p15:guide id="3" pos="-659">
          <p15:clr>
            <a:srgbClr val="A4A3A4"/>
          </p15:clr>
        </p15:guide>
        <p15:guide id="4" pos="2828">
          <p15:clr>
            <a:srgbClr val="A4A3A4"/>
          </p15:clr>
        </p15:guide>
        <p15:guide id="5" pos="3011">
          <p15:clr>
            <a:srgbClr val="A4A3A4"/>
          </p15:clr>
        </p15:guide>
        <p15:guide id="6" pos="10167">
          <p15:clr>
            <a:srgbClr val="A4A3A4"/>
          </p15:clr>
        </p15:guide>
        <p15:guide id="7" pos="6498">
          <p15:clr>
            <a:srgbClr val="A4A3A4"/>
          </p15:clr>
        </p15:guide>
        <p15:guide id="8" pos="6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1E9"/>
    <a:srgbClr val="FFFFFF"/>
    <a:srgbClr val="1BADCF"/>
    <a:srgbClr val="3399FF"/>
    <a:srgbClr val="0066FF"/>
    <a:srgbClr val="FF9900"/>
    <a:srgbClr val="CC00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2" autoAdjust="0"/>
    <p:restoredTop sz="94713" autoAdjust="0"/>
  </p:normalViewPr>
  <p:slideViewPr>
    <p:cSldViewPr snapToGrid="0" snapToObjects="1">
      <p:cViewPr>
        <p:scale>
          <a:sx n="50" d="100"/>
          <a:sy n="50" d="100"/>
        </p:scale>
        <p:origin x="-1488" y="2910"/>
      </p:cViewPr>
      <p:guideLst>
        <p:guide orient="horz" pos="2725"/>
        <p:guide orient="horz" pos="12155"/>
        <p:guide pos="-659"/>
        <p:guide pos="2828"/>
        <p:guide pos="3011"/>
        <p:guide pos="10167"/>
        <p:guide pos="6498"/>
        <p:guide pos="66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150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2217738" y="685800"/>
            <a:ext cx="2422525"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6530E465-0A51-4CDD-B489-03F106892FA6}" type="slidenum">
              <a:rPr lang="en-US"/>
              <a:pPr>
                <a:defRPr/>
              </a:pPr>
              <a:t>‹#›</a:t>
            </a:fld>
            <a:endParaRPr lang="en-US"/>
          </a:p>
        </p:txBody>
      </p:sp>
    </p:spTree>
    <p:extLst>
      <p:ext uri="{BB962C8B-B14F-4D97-AF65-F5344CB8AC3E}">
        <p14:creationId xmlns:p14="http://schemas.microsoft.com/office/powerpoint/2010/main" val="2606001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600" kern="1200">
        <a:solidFill>
          <a:schemeClr val="tx1"/>
        </a:solidFill>
        <a:latin typeface="Arial" charset="0"/>
        <a:ea typeface="MS PGothic" pitchFamily="34" charset="-128"/>
        <a:cs typeface="ＭＳ Ｐゴシック" charset="-128"/>
      </a:defRPr>
    </a:lvl1pPr>
    <a:lvl2pPr marL="227013" algn="l" rtl="0" eaLnBrk="0" fontAlgn="base" hangingPunct="0">
      <a:spcBef>
        <a:spcPct val="30000"/>
      </a:spcBef>
      <a:spcAft>
        <a:spcPct val="0"/>
      </a:spcAft>
      <a:defRPr sz="600" kern="1200">
        <a:solidFill>
          <a:schemeClr val="tx1"/>
        </a:solidFill>
        <a:latin typeface="Arial" charset="0"/>
        <a:ea typeface="MS PGothic" pitchFamily="34" charset="-128"/>
        <a:cs typeface="ＭＳ Ｐゴシック"/>
      </a:defRPr>
    </a:lvl2pPr>
    <a:lvl3pPr marL="455613" algn="l" rtl="0" eaLnBrk="0" fontAlgn="base" hangingPunct="0">
      <a:spcBef>
        <a:spcPct val="30000"/>
      </a:spcBef>
      <a:spcAft>
        <a:spcPct val="0"/>
      </a:spcAft>
      <a:defRPr sz="600" kern="1200">
        <a:solidFill>
          <a:schemeClr val="tx1"/>
        </a:solidFill>
        <a:latin typeface="Arial" charset="0"/>
        <a:ea typeface="MS PGothic" pitchFamily="34" charset="-128"/>
        <a:cs typeface="ＭＳ Ｐゴシック"/>
      </a:defRPr>
    </a:lvl3pPr>
    <a:lvl4pPr marL="684213" algn="l" rtl="0" eaLnBrk="0" fontAlgn="base" hangingPunct="0">
      <a:spcBef>
        <a:spcPct val="30000"/>
      </a:spcBef>
      <a:spcAft>
        <a:spcPct val="0"/>
      </a:spcAft>
      <a:defRPr sz="600" kern="1200">
        <a:solidFill>
          <a:schemeClr val="tx1"/>
        </a:solidFill>
        <a:latin typeface="Arial" charset="0"/>
        <a:ea typeface="MS PGothic" pitchFamily="34" charset="-128"/>
        <a:cs typeface="ＭＳ Ｐゴシック"/>
      </a:defRPr>
    </a:lvl4pPr>
    <a:lvl5pPr marL="912813" algn="l" rtl="0" eaLnBrk="0" fontAlgn="base" hangingPunct="0">
      <a:spcBef>
        <a:spcPct val="30000"/>
      </a:spcBef>
      <a:spcAft>
        <a:spcPct val="0"/>
      </a:spcAft>
      <a:defRPr sz="600" kern="1200">
        <a:solidFill>
          <a:schemeClr val="tx1"/>
        </a:solidFill>
        <a:latin typeface="Arial" charset="0"/>
        <a:ea typeface="MS PGothic" pitchFamily="34" charset="-128"/>
        <a:cs typeface="ＭＳ Ｐゴシック"/>
      </a:defRPr>
    </a:lvl5pPr>
    <a:lvl6pPr marL="1141847" algn="l" defTabSz="228370" rtl="0" eaLnBrk="1" latinLnBrk="0" hangingPunct="1">
      <a:defRPr sz="600" kern="1200">
        <a:solidFill>
          <a:schemeClr val="tx1"/>
        </a:solidFill>
        <a:latin typeface="+mn-lt"/>
        <a:ea typeface="+mn-ea"/>
        <a:cs typeface="+mn-cs"/>
      </a:defRPr>
    </a:lvl6pPr>
    <a:lvl7pPr marL="1370216" algn="l" defTabSz="228370" rtl="0" eaLnBrk="1" latinLnBrk="0" hangingPunct="1">
      <a:defRPr sz="600" kern="1200">
        <a:solidFill>
          <a:schemeClr val="tx1"/>
        </a:solidFill>
        <a:latin typeface="+mn-lt"/>
        <a:ea typeface="+mn-ea"/>
        <a:cs typeface="+mn-cs"/>
      </a:defRPr>
    </a:lvl7pPr>
    <a:lvl8pPr marL="1598586" algn="l" defTabSz="228370" rtl="0" eaLnBrk="1" latinLnBrk="0" hangingPunct="1">
      <a:defRPr sz="600" kern="1200">
        <a:solidFill>
          <a:schemeClr val="tx1"/>
        </a:solidFill>
        <a:latin typeface="+mn-lt"/>
        <a:ea typeface="+mn-ea"/>
        <a:cs typeface="+mn-cs"/>
      </a:defRPr>
    </a:lvl8pPr>
    <a:lvl9pPr marL="1826955" algn="l" defTabSz="22837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Narrow" pitchFamily="34" charset="0"/>
                <a:ea typeface="MS PGothic" pitchFamily="34" charset="-128"/>
              </a:defRPr>
            </a:lvl1pPr>
            <a:lvl2pPr marL="742950" indent="-285750" eaLnBrk="0" hangingPunct="0">
              <a:defRPr sz="1200">
                <a:solidFill>
                  <a:schemeClr val="tx1"/>
                </a:solidFill>
                <a:latin typeface="Arial Narrow" pitchFamily="34" charset="0"/>
                <a:ea typeface="MS PGothic" pitchFamily="34" charset="-128"/>
              </a:defRPr>
            </a:lvl2pPr>
            <a:lvl3pPr marL="1143000" indent="-228600" eaLnBrk="0" hangingPunct="0">
              <a:defRPr sz="1200">
                <a:solidFill>
                  <a:schemeClr val="tx1"/>
                </a:solidFill>
                <a:latin typeface="Arial Narrow" pitchFamily="34" charset="0"/>
                <a:ea typeface="MS PGothic" pitchFamily="34" charset="-128"/>
              </a:defRPr>
            </a:lvl3pPr>
            <a:lvl4pPr marL="1600200" indent="-228600" eaLnBrk="0" hangingPunct="0">
              <a:defRPr sz="1200">
                <a:solidFill>
                  <a:schemeClr val="tx1"/>
                </a:solidFill>
                <a:latin typeface="Arial Narrow" pitchFamily="34" charset="0"/>
                <a:ea typeface="MS PGothic" pitchFamily="34" charset="-128"/>
              </a:defRPr>
            </a:lvl4pPr>
            <a:lvl5pPr marL="2057400" indent="-228600" eaLnBrk="0" hangingPunct="0">
              <a:defRPr sz="1200">
                <a:solidFill>
                  <a:schemeClr val="tx1"/>
                </a:solidFill>
                <a:latin typeface="Arial Narrow" pitchFamily="34" charset="0"/>
                <a:ea typeface="MS PGothic" pitchFamily="34" charset="-128"/>
              </a:defRPr>
            </a:lvl5pPr>
            <a:lvl6pPr marL="2514600" indent="-228600"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eaLnBrk="1" hangingPunct="1"/>
            <a:fld id="{35921684-4EC0-474F-B4DC-5E82A1259E6B}" type="slidenum">
              <a:rPr lang="en-US" smtClean="0">
                <a:latin typeface="Arial" charset="0"/>
              </a:rPr>
              <a:pPr eaLnBrk="1" hangingPunct="1"/>
              <a:t>1</a:t>
            </a:fld>
            <a:endParaRPr lang="en-US">
              <a:latin typeface="Arial"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4342" y="6644178"/>
            <a:ext cx="12853846" cy="4583492"/>
          </a:xfrm>
        </p:spPr>
        <p:txBody>
          <a:bodyPr/>
          <a:lstStyle/>
          <a:p>
            <a:r>
              <a:rPr lang="en-US"/>
              <a:t>Click to edit Master title style</a:t>
            </a:r>
            <a:endParaRPr lang="en-GB"/>
          </a:p>
        </p:txBody>
      </p:sp>
      <p:sp>
        <p:nvSpPr>
          <p:cNvPr id="3" name="Subtitle 2"/>
          <p:cNvSpPr>
            <a:spLocks noGrp="1"/>
          </p:cNvSpPr>
          <p:nvPr>
            <p:ph type="subTitle" idx="1"/>
          </p:nvPr>
        </p:nvSpPr>
        <p:spPr>
          <a:xfrm>
            <a:off x="2268679" y="12118904"/>
            <a:ext cx="10585168" cy="5466238"/>
          </a:xfrm>
        </p:spPr>
        <p:txBody>
          <a:bodyPr/>
          <a:lstStyle>
            <a:lvl1pPr marL="0" indent="0" algn="ctr">
              <a:buNone/>
              <a:defRPr/>
            </a:lvl1pPr>
            <a:lvl2pPr marL="228370" indent="0" algn="ctr">
              <a:buNone/>
              <a:defRPr/>
            </a:lvl2pPr>
            <a:lvl3pPr marL="456738" indent="0" algn="ctr">
              <a:buNone/>
              <a:defRPr/>
            </a:lvl3pPr>
            <a:lvl4pPr marL="685108" indent="0" algn="ctr">
              <a:buNone/>
              <a:defRPr/>
            </a:lvl4pPr>
            <a:lvl5pPr marL="913478" indent="0" algn="ctr">
              <a:buNone/>
              <a:defRPr/>
            </a:lvl5pPr>
            <a:lvl6pPr marL="1141847" indent="0" algn="ctr">
              <a:buNone/>
              <a:defRPr/>
            </a:lvl6pPr>
            <a:lvl7pPr marL="1370216" indent="0" algn="ctr">
              <a:buNone/>
              <a:defRPr/>
            </a:lvl7pPr>
            <a:lvl8pPr marL="1598586" indent="0" algn="ctr">
              <a:buNone/>
              <a:defRPr/>
            </a:lvl8pPr>
            <a:lvl9pPr marL="1826955"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672229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19476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64674" y="827105"/>
            <a:ext cx="3611081" cy="20091916"/>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30766" y="827105"/>
            <a:ext cx="10769889" cy="2009191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030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4342" y="6644178"/>
            <a:ext cx="12853846" cy="4583492"/>
          </a:xfrm>
        </p:spPr>
        <p:txBody>
          <a:bodyPr/>
          <a:lstStyle/>
          <a:p>
            <a:r>
              <a:rPr lang="en-US"/>
              <a:t>Click to edit Master title style</a:t>
            </a:r>
            <a:endParaRPr lang="en-GB"/>
          </a:p>
        </p:txBody>
      </p:sp>
      <p:sp>
        <p:nvSpPr>
          <p:cNvPr id="3" name="Subtitle 2"/>
          <p:cNvSpPr>
            <a:spLocks noGrp="1"/>
          </p:cNvSpPr>
          <p:nvPr>
            <p:ph type="subTitle" idx="1"/>
          </p:nvPr>
        </p:nvSpPr>
        <p:spPr>
          <a:xfrm>
            <a:off x="2268679" y="12118904"/>
            <a:ext cx="10585168" cy="5466238"/>
          </a:xfrm>
        </p:spPr>
        <p:txBody>
          <a:bodyPr/>
          <a:lstStyle>
            <a:lvl1pPr marL="0" indent="0" algn="ctr">
              <a:buNone/>
              <a:defRPr/>
            </a:lvl1pPr>
            <a:lvl2pPr marL="228370" indent="0" algn="ctr">
              <a:buNone/>
              <a:defRPr/>
            </a:lvl2pPr>
            <a:lvl3pPr marL="456738" indent="0" algn="ctr">
              <a:buNone/>
              <a:defRPr/>
            </a:lvl3pPr>
            <a:lvl4pPr marL="685108" indent="0" algn="ctr">
              <a:buNone/>
              <a:defRPr/>
            </a:lvl4pPr>
            <a:lvl5pPr marL="913478" indent="0" algn="ctr">
              <a:buNone/>
              <a:defRPr/>
            </a:lvl5pPr>
            <a:lvl6pPr marL="1141847" indent="0" algn="ctr">
              <a:buNone/>
              <a:defRPr/>
            </a:lvl6pPr>
            <a:lvl7pPr marL="1370216" indent="0" algn="ctr">
              <a:buNone/>
              <a:defRPr/>
            </a:lvl7pPr>
            <a:lvl8pPr marL="1598586" indent="0" algn="ctr">
              <a:buNone/>
              <a:defRPr/>
            </a:lvl8pPr>
            <a:lvl9pPr marL="1826955"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2499570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27170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94357" y="13742931"/>
            <a:ext cx="12854513" cy="4247747"/>
          </a:xfrm>
        </p:spPr>
        <p:txBody>
          <a:bodyPr anchor="t"/>
          <a:lstStyle>
            <a:lvl1pPr algn="l">
              <a:defRPr sz="2000" b="1" cap="all"/>
            </a:lvl1pPr>
          </a:lstStyle>
          <a:p>
            <a:r>
              <a:rPr lang="en-US"/>
              <a:t>Click to edit Master title style</a:t>
            </a:r>
            <a:endParaRPr lang="en-GB"/>
          </a:p>
        </p:txBody>
      </p:sp>
      <p:sp>
        <p:nvSpPr>
          <p:cNvPr id="3" name="Text Placeholder 2"/>
          <p:cNvSpPr>
            <a:spLocks noGrp="1"/>
          </p:cNvSpPr>
          <p:nvPr>
            <p:ph type="body" idx="1"/>
          </p:nvPr>
        </p:nvSpPr>
        <p:spPr>
          <a:xfrm>
            <a:off x="1194357" y="9064188"/>
            <a:ext cx="12854513" cy="4678746"/>
          </a:xfrm>
        </p:spPr>
        <p:txBody>
          <a:bodyPr anchor="b"/>
          <a:lstStyle>
            <a:lvl1pPr marL="0" indent="0">
              <a:buNone/>
              <a:defRPr sz="1000"/>
            </a:lvl1pPr>
            <a:lvl2pPr marL="228370" indent="0">
              <a:buNone/>
              <a:defRPr sz="900"/>
            </a:lvl2pPr>
            <a:lvl3pPr marL="456738" indent="0">
              <a:buNone/>
              <a:defRPr sz="800"/>
            </a:lvl3pPr>
            <a:lvl4pPr marL="685108" indent="0">
              <a:buNone/>
              <a:defRPr sz="700"/>
            </a:lvl4pPr>
            <a:lvl5pPr marL="913478" indent="0">
              <a:buNone/>
              <a:defRPr sz="700"/>
            </a:lvl5pPr>
            <a:lvl6pPr marL="1141847" indent="0">
              <a:buNone/>
              <a:defRPr sz="700"/>
            </a:lvl6pPr>
            <a:lvl7pPr marL="1370216" indent="0">
              <a:buNone/>
              <a:defRPr sz="700"/>
            </a:lvl7pPr>
            <a:lvl8pPr marL="1598586" indent="0">
              <a:buNone/>
              <a:defRPr sz="700"/>
            </a:lvl8pPr>
            <a:lvl9pPr marL="1826955" indent="0">
              <a:buNone/>
              <a:defRPr sz="700"/>
            </a:lvl9pPr>
          </a:lstStyle>
          <a:p>
            <a:pPr lvl="0"/>
            <a:r>
              <a:rPr lang="en-US"/>
              <a:t>Click to edit Master text styles</a:t>
            </a:r>
          </a:p>
        </p:txBody>
      </p:sp>
    </p:spTree>
    <p:extLst>
      <p:ext uri="{BB962C8B-B14F-4D97-AF65-F5344CB8AC3E}">
        <p14:creationId xmlns:p14="http://schemas.microsoft.com/office/powerpoint/2010/main" val="3515171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22763" y="3121681"/>
            <a:ext cx="1685838" cy="17800170"/>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2072620" y="3121681"/>
            <a:ext cx="1686505" cy="17800170"/>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36594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6228" y="856339"/>
            <a:ext cx="13610072" cy="3564938"/>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756226" y="4787203"/>
            <a:ext cx="6681333" cy="1995610"/>
          </a:xfrm>
        </p:spPr>
        <p:txBody>
          <a:bodyPr anchor="b"/>
          <a:lstStyle>
            <a:lvl1pPr marL="0" indent="0">
              <a:buNone/>
              <a:defRPr sz="1200" b="1"/>
            </a:lvl1pPr>
            <a:lvl2pPr marL="228370" indent="0">
              <a:buNone/>
              <a:defRPr sz="1000" b="1"/>
            </a:lvl2pPr>
            <a:lvl3pPr marL="456738" indent="0">
              <a:buNone/>
              <a:defRPr sz="900" b="1"/>
            </a:lvl3pPr>
            <a:lvl4pPr marL="685108" indent="0">
              <a:buNone/>
              <a:defRPr sz="800" b="1"/>
            </a:lvl4pPr>
            <a:lvl5pPr marL="913478" indent="0">
              <a:buNone/>
              <a:defRPr sz="800" b="1"/>
            </a:lvl5pPr>
            <a:lvl6pPr marL="1141847" indent="0">
              <a:buNone/>
              <a:defRPr sz="800" b="1"/>
            </a:lvl6pPr>
            <a:lvl7pPr marL="1370216" indent="0">
              <a:buNone/>
              <a:defRPr sz="800" b="1"/>
            </a:lvl7pPr>
            <a:lvl8pPr marL="1598586" indent="0">
              <a:buNone/>
              <a:defRPr sz="800" b="1"/>
            </a:lvl8pPr>
            <a:lvl9pPr marL="1826955" indent="0">
              <a:buNone/>
              <a:defRPr sz="800" b="1"/>
            </a:lvl9pPr>
          </a:lstStyle>
          <a:p>
            <a:pPr lvl="0"/>
            <a:r>
              <a:rPr lang="en-US"/>
              <a:t>Click to edit Master text styles</a:t>
            </a:r>
          </a:p>
        </p:txBody>
      </p:sp>
      <p:sp>
        <p:nvSpPr>
          <p:cNvPr id="4" name="Content Placeholder 3"/>
          <p:cNvSpPr>
            <a:spLocks noGrp="1"/>
          </p:cNvSpPr>
          <p:nvPr>
            <p:ph sz="half" idx="2"/>
          </p:nvPr>
        </p:nvSpPr>
        <p:spPr>
          <a:xfrm>
            <a:off x="756226" y="6782814"/>
            <a:ext cx="6681333" cy="12321672"/>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7682299" y="4787203"/>
            <a:ext cx="6684000" cy="1995610"/>
          </a:xfrm>
        </p:spPr>
        <p:txBody>
          <a:bodyPr anchor="b"/>
          <a:lstStyle>
            <a:lvl1pPr marL="0" indent="0">
              <a:buNone/>
              <a:defRPr sz="1200" b="1"/>
            </a:lvl1pPr>
            <a:lvl2pPr marL="228370" indent="0">
              <a:buNone/>
              <a:defRPr sz="1000" b="1"/>
            </a:lvl2pPr>
            <a:lvl3pPr marL="456738" indent="0">
              <a:buNone/>
              <a:defRPr sz="900" b="1"/>
            </a:lvl3pPr>
            <a:lvl4pPr marL="685108" indent="0">
              <a:buNone/>
              <a:defRPr sz="800" b="1"/>
            </a:lvl4pPr>
            <a:lvl5pPr marL="913478" indent="0">
              <a:buNone/>
              <a:defRPr sz="800" b="1"/>
            </a:lvl5pPr>
            <a:lvl6pPr marL="1141847" indent="0">
              <a:buNone/>
              <a:defRPr sz="800" b="1"/>
            </a:lvl6pPr>
            <a:lvl7pPr marL="1370216" indent="0">
              <a:buNone/>
              <a:defRPr sz="800" b="1"/>
            </a:lvl7pPr>
            <a:lvl8pPr marL="1598586" indent="0">
              <a:buNone/>
              <a:defRPr sz="800" b="1"/>
            </a:lvl8pPr>
            <a:lvl9pPr marL="1826955" indent="0">
              <a:buNone/>
              <a:defRPr sz="800" b="1"/>
            </a:lvl9pPr>
          </a:lstStyle>
          <a:p>
            <a:pPr lvl="0"/>
            <a:r>
              <a:rPr lang="en-US"/>
              <a:t>Click to edit Master text styles</a:t>
            </a:r>
          </a:p>
        </p:txBody>
      </p:sp>
      <p:sp>
        <p:nvSpPr>
          <p:cNvPr id="6" name="Content Placeholder 5"/>
          <p:cNvSpPr>
            <a:spLocks noGrp="1"/>
          </p:cNvSpPr>
          <p:nvPr>
            <p:ph sz="quarter" idx="4"/>
          </p:nvPr>
        </p:nvSpPr>
        <p:spPr>
          <a:xfrm>
            <a:off x="7682299" y="6782814"/>
            <a:ext cx="6684000" cy="12321672"/>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02051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648732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50533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6226" y="851625"/>
            <a:ext cx="4974822" cy="3623410"/>
          </a:xfrm>
        </p:spPr>
        <p:txBody>
          <a:bodyPr anchor="b"/>
          <a:lstStyle>
            <a:lvl1pPr algn="l">
              <a:defRPr sz="1000" b="1"/>
            </a:lvl1pPr>
          </a:lstStyle>
          <a:p>
            <a:r>
              <a:rPr lang="en-US"/>
              <a:t>Click to edit Master title style</a:t>
            </a:r>
            <a:endParaRPr lang="en-GB"/>
          </a:p>
        </p:txBody>
      </p:sp>
      <p:sp>
        <p:nvSpPr>
          <p:cNvPr id="3" name="Content Placeholder 2"/>
          <p:cNvSpPr>
            <a:spLocks noGrp="1"/>
          </p:cNvSpPr>
          <p:nvPr>
            <p:ph idx="1"/>
          </p:nvPr>
        </p:nvSpPr>
        <p:spPr>
          <a:xfrm>
            <a:off x="5912436" y="851625"/>
            <a:ext cx="8453863" cy="18252861"/>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756226" y="4475037"/>
            <a:ext cx="4974822" cy="14629450"/>
          </a:xfrm>
        </p:spPr>
        <p:txBody>
          <a:bodyPr/>
          <a:lstStyle>
            <a:lvl1pPr marL="0" indent="0">
              <a:buNone/>
              <a:defRPr sz="700"/>
            </a:lvl1pPr>
            <a:lvl2pPr marL="228370" indent="0">
              <a:buNone/>
              <a:defRPr sz="600"/>
            </a:lvl2pPr>
            <a:lvl3pPr marL="456738" indent="0">
              <a:buNone/>
              <a:defRPr sz="500"/>
            </a:lvl3pPr>
            <a:lvl4pPr marL="685108" indent="0">
              <a:buNone/>
              <a:defRPr sz="400"/>
            </a:lvl4pPr>
            <a:lvl5pPr marL="913478" indent="0">
              <a:buNone/>
              <a:defRPr sz="400"/>
            </a:lvl5pPr>
            <a:lvl6pPr marL="1141847" indent="0">
              <a:buNone/>
              <a:defRPr sz="400"/>
            </a:lvl6pPr>
            <a:lvl7pPr marL="1370216" indent="0">
              <a:buNone/>
              <a:defRPr sz="400"/>
            </a:lvl7pPr>
            <a:lvl8pPr marL="1598586" indent="0">
              <a:buNone/>
              <a:defRPr sz="400"/>
            </a:lvl8pPr>
            <a:lvl9pPr marL="1826955" indent="0">
              <a:buNone/>
              <a:defRPr sz="400"/>
            </a:lvl9pPr>
          </a:lstStyle>
          <a:p>
            <a:pPr lvl="0"/>
            <a:r>
              <a:rPr lang="en-US"/>
              <a:t>Click to edit Master text styles</a:t>
            </a:r>
          </a:p>
        </p:txBody>
      </p:sp>
    </p:spTree>
    <p:extLst>
      <p:ext uri="{BB962C8B-B14F-4D97-AF65-F5344CB8AC3E}">
        <p14:creationId xmlns:p14="http://schemas.microsoft.com/office/powerpoint/2010/main" val="834867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98695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4222" y="14970857"/>
            <a:ext cx="9073382" cy="1767379"/>
          </a:xfrm>
        </p:spPr>
        <p:txBody>
          <a:bodyPr anchor="b"/>
          <a:lstStyle>
            <a:lvl1pPr algn="l">
              <a:defRPr sz="1000" b="1"/>
            </a:lvl1pPr>
          </a:lstStyle>
          <a:p>
            <a:r>
              <a:rPr lang="en-US"/>
              <a:t>Click to edit Master title style</a:t>
            </a:r>
            <a:endParaRPr lang="en-GB"/>
          </a:p>
        </p:txBody>
      </p:sp>
      <p:sp>
        <p:nvSpPr>
          <p:cNvPr id="3" name="Picture Placeholder 2"/>
          <p:cNvSpPr>
            <a:spLocks noGrp="1"/>
          </p:cNvSpPr>
          <p:nvPr>
            <p:ph type="pic" idx="1"/>
          </p:nvPr>
        </p:nvSpPr>
        <p:spPr>
          <a:xfrm>
            <a:off x="2964222" y="1910734"/>
            <a:ext cx="9073382" cy="12831891"/>
          </a:xfrm>
        </p:spPr>
        <p:txBody>
          <a:bodyPr/>
          <a:lstStyle>
            <a:lvl1pPr marL="0" indent="0">
              <a:buNone/>
              <a:defRPr sz="1600"/>
            </a:lvl1pPr>
            <a:lvl2pPr marL="228370" indent="0">
              <a:buNone/>
              <a:defRPr sz="1400"/>
            </a:lvl2pPr>
            <a:lvl3pPr marL="456738" indent="0">
              <a:buNone/>
              <a:defRPr sz="1200"/>
            </a:lvl3pPr>
            <a:lvl4pPr marL="685108" indent="0">
              <a:buNone/>
              <a:defRPr sz="1000"/>
            </a:lvl4pPr>
            <a:lvl5pPr marL="913478" indent="0">
              <a:buNone/>
              <a:defRPr sz="1000"/>
            </a:lvl5pPr>
            <a:lvl6pPr marL="1141847" indent="0">
              <a:buNone/>
              <a:defRPr sz="1000"/>
            </a:lvl6pPr>
            <a:lvl7pPr marL="1370216" indent="0">
              <a:buNone/>
              <a:defRPr sz="1000"/>
            </a:lvl7pPr>
            <a:lvl8pPr marL="1598586" indent="0">
              <a:buNone/>
              <a:defRPr sz="1000"/>
            </a:lvl8pPr>
            <a:lvl9pPr marL="1826955" indent="0">
              <a:buNone/>
              <a:defRPr sz="1000"/>
            </a:lvl9pPr>
          </a:lstStyle>
          <a:p>
            <a:pPr lvl="0"/>
            <a:endParaRPr lang="en-GB" noProof="0"/>
          </a:p>
        </p:txBody>
      </p:sp>
      <p:sp>
        <p:nvSpPr>
          <p:cNvPr id="4" name="Text Placeholder 3"/>
          <p:cNvSpPr>
            <a:spLocks noGrp="1"/>
          </p:cNvSpPr>
          <p:nvPr>
            <p:ph type="body" sz="half" idx="2"/>
          </p:nvPr>
        </p:nvSpPr>
        <p:spPr>
          <a:xfrm>
            <a:off x="2964222" y="16738235"/>
            <a:ext cx="9073382" cy="2509604"/>
          </a:xfrm>
        </p:spPr>
        <p:txBody>
          <a:bodyPr/>
          <a:lstStyle>
            <a:lvl1pPr marL="0" indent="0">
              <a:buNone/>
              <a:defRPr sz="700"/>
            </a:lvl1pPr>
            <a:lvl2pPr marL="228370" indent="0">
              <a:buNone/>
              <a:defRPr sz="600"/>
            </a:lvl2pPr>
            <a:lvl3pPr marL="456738" indent="0">
              <a:buNone/>
              <a:defRPr sz="500"/>
            </a:lvl3pPr>
            <a:lvl4pPr marL="685108" indent="0">
              <a:buNone/>
              <a:defRPr sz="400"/>
            </a:lvl4pPr>
            <a:lvl5pPr marL="913478" indent="0">
              <a:buNone/>
              <a:defRPr sz="400"/>
            </a:lvl5pPr>
            <a:lvl6pPr marL="1141847" indent="0">
              <a:buNone/>
              <a:defRPr sz="400"/>
            </a:lvl6pPr>
            <a:lvl7pPr marL="1370216" indent="0">
              <a:buNone/>
              <a:defRPr sz="400"/>
            </a:lvl7pPr>
            <a:lvl8pPr marL="1598586" indent="0">
              <a:buNone/>
              <a:defRPr sz="400"/>
            </a:lvl8pPr>
            <a:lvl9pPr marL="1826955" indent="0">
              <a:buNone/>
              <a:defRPr sz="400"/>
            </a:lvl9pPr>
          </a:lstStyle>
          <a:p>
            <a:pPr lvl="0"/>
            <a:r>
              <a:rPr lang="en-US"/>
              <a:t>Click to edit Master text styles</a:t>
            </a:r>
          </a:p>
        </p:txBody>
      </p:sp>
    </p:spTree>
    <p:extLst>
      <p:ext uri="{BB962C8B-B14F-4D97-AF65-F5344CB8AC3E}">
        <p14:creationId xmlns:p14="http://schemas.microsoft.com/office/powerpoint/2010/main" val="39316859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109543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62675" y="827104"/>
            <a:ext cx="3613081" cy="20094746"/>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22763" y="827104"/>
            <a:ext cx="10775892" cy="200947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273887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4342" y="6644178"/>
            <a:ext cx="12853846" cy="4583492"/>
          </a:xfrm>
        </p:spPr>
        <p:txBody>
          <a:bodyPr/>
          <a:lstStyle/>
          <a:p>
            <a:r>
              <a:rPr lang="en-US"/>
              <a:t>Click to edit Master title style</a:t>
            </a:r>
            <a:endParaRPr lang="en-GB"/>
          </a:p>
        </p:txBody>
      </p:sp>
      <p:sp>
        <p:nvSpPr>
          <p:cNvPr id="3" name="Subtitle 2"/>
          <p:cNvSpPr>
            <a:spLocks noGrp="1"/>
          </p:cNvSpPr>
          <p:nvPr>
            <p:ph type="subTitle" idx="1"/>
          </p:nvPr>
        </p:nvSpPr>
        <p:spPr>
          <a:xfrm>
            <a:off x="2268679" y="12118904"/>
            <a:ext cx="10585168" cy="5466238"/>
          </a:xfrm>
        </p:spPr>
        <p:txBody>
          <a:bodyPr/>
          <a:lstStyle>
            <a:lvl1pPr marL="0" indent="0" algn="ctr">
              <a:buNone/>
              <a:defRPr/>
            </a:lvl1pPr>
            <a:lvl2pPr marL="228370" indent="0" algn="ctr">
              <a:buNone/>
              <a:defRPr/>
            </a:lvl2pPr>
            <a:lvl3pPr marL="456738" indent="0" algn="ctr">
              <a:buNone/>
              <a:defRPr/>
            </a:lvl3pPr>
            <a:lvl4pPr marL="685108" indent="0" algn="ctr">
              <a:buNone/>
              <a:defRPr/>
            </a:lvl4pPr>
            <a:lvl5pPr marL="913478" indent="0" algn="ctr">
              <a:buNone/>
              <a:defRPr/>
            </a:lvl5pPr>
            <a:lvl6pPr marL="1141847" indent="0" algn="ctr">
              <a:buNone/>
              <a:defRPr/>
            </a:lvl6pPr>
            <a:lvl7pPr marL="1370216" indent="0" algn="ctr">
              <a:buNone/>
              <a:defRPr/>
            </a:lvl7pPr>
            <a:lvl8pPr marL="1598586" indent="0" algn="ctr">
              <a:buNone/>
              <a:defRPr/>
            </a:lvl8pPr>
            <a:lvl9pPr marL="1826955"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42916961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808614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94357" y="13742931"/>
            <a:ext cx="12854513" cy="4247747"/>
          </a:xfrm>
        </p:spPr>
        <p:txBody>
          <a:bodyPr anchor="t"/>
          <a:lstStyle>
            <a:lvl1pPr algn="l">
              <a:defRPr sz="2000" b="1" cap="all"/>
            </a:lvl1pPr>
          </a:lstStyle>
          <a:p>
            <a:r>
              <a:rPr lang="en-US"/>
              <a:t>Click to edit Master title style</a:t>
            </a:r>
            <a:endParaRPr lang="en-GB"/>
          </a:p>
        </p:txBody>
      </p:sp>
      <p:sp>
        <p:nvSpPr>
          <p:cNvPr id="3" name="Text Placeholder 2"/>
          <p:cNvSpPr>
            <a:spLocks noGrp="1"/>
          </p:cNvSpPr>
          <p:nvPr>
            <p:ph type="body" idx="1"/>
          </p:nvPr>
        </p:nvSpPr>
        <p:spPr>
          <a:xfrm>
            <a:off x="1194357" y="9064188"/>
            <a:ext cx="12854513" cy="4678746"/>
          </a:xfrm>
        </p:spPr>
        <p:txBody>
          <a:bodyPr anchor="b"/>
          <a:lstStyle>
            <a:lvl1pPr marL="0" indent="0">
              <a:buNone/>
              <a:defRPr sz="1000"/>
            </a:lvl1pPr>
            <a:lvl2pPr marL="228370" indent="0">
              <a:buNone/>
              <a:defRPr sz="900"/>
            </a:lvl2pPr>
            <a:lvl3pPr marL="456738" indent="0">
              <a:buNone/>
              <a:defRPr sz="800"/>
            </a:lvl3pPr>
            <a:lvl4pPr marL="685108" indent="0">
              <a:buNone/>
              <a:defRPr sz="700"/>
            </a:lvl4pPr>
            <a:lvl5pPr marL="913478" indent="0">
              <a:buNone/>
              <a:defRPr sz="700"/>
            </a:lvl5pPr>
            <a:lvl6pPr marL="1141847" indent="0">
              <a:buNone/>
              <a:defRPr sz="700"/>
            </a:lvl6pPr>
            <a:lvl7pPr marL="1370216" indent="0">
              <a:buNone/>
              <a:defRPr sz="700"/>
            </a:lvl7pPr>
            <a:lvl8pPr marL="1598586" indent="0">
              <a:buNone/>
              <a:defRPr sz="700"/>
            </a:lvl8pPr>
            <a:lvl9pPr marL="1826955" indent="0">
              <a:buNone/>
              <a:defRPr sz="700"/>
            </a:lvl9pPr>
          </a:lstStyle>
          <a:p>
            <a:pPr lvl="0"/>
            <a:r>
              <a:rPr lang="en-US"/>
              <a:t>Click to edit Master text styles</a:t>
            </a:r>
          </a:p>
        </p:txBody>
      </p:sp>
    </p:spTree>
    <p:extLst>
      <p:ext uri="{BB962C8B-B14F-4D97-AF65-F5344CB8AC3E}">
        <p14:creationId xmlns:p14="http://schemas.microsoft.com/office/powerpoint/2010/main" val="34736008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38739" y="3121681"/>
            <a:ext cx="7236165" cy="17800170"/>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7538923" y="3121681"/>
            <a:ext cx="7236832" cy="17800170"/>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351186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6228" y="856339"/>
            <a:ext cx="13610072" cy="3564938"/>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756226" y="4787203"/>
            <a:ext cx="6681333" cy="1995610"/>
          </a:xfrm>
        </p:spPr>
        <p:txBody>
          <a:bodyPr anchor="b"/>
          <a:lstStyle>
            <a:lvl1pPr marL="0" indent="0">
              <a:buNone/>
              <a:defRPr sz="1200" b="1"/>
            </a:lvl1pPr>
            <a:lvl2pPr marL="228370" indent="0">
              <a:buNone/>
              <a:defRPr sz="1000" b="1"/>
            </a:lvl2pPr>
            <a:lvl3pPr marL="456738" indent="0">
              <a:buNone/>
              <a:defRPr sz="900" b="1"/>
            </a:lvl3pPr>
            <a:lvl4pPr marL="685108" indent="0">
              <a:buNone/>
              <a:defRPr sz="800" b="1"/>
            </a:lvl4pPr>
            <a:lvl5pPr marL="913478" indent="0">
              <a:buNone/>
              <a:defRPr sz="800" b="1"/>
            </a:lvl5pPr>
            <a:lvl6pPr marL="1141847" indent="0">
              <a:buNone/>
              <a:defRPr sz="800" b="1"/>
            </a:lvl6pPr>
            <a:lvl7pPr marL="1370216" indent="0">
              <a:buNone/>
              <a:defRPr sz="800" b="1"/>
            </a:lvl7pPr>
            <a:lvl8pPr marL="1598586" indent="0">
              <a:buNone/>
              <a:defRPr sz="800" b="1"/>
            </a:lvl8pPr>
            <a:lvl9pPr marL="1826955" indent="0">
              <a:buNone/>
              <a:defRPr sz="800" b="1"/>
            </a:lvl9pPr>
          </a:lstStyle>
          <a:p>
            <a:pPr lvl="0"/>
            <a:r>
              <a:rPr lang="en-US"/>
              <a:t>Click to edit Master text styles</a:t>
            </a:r>
          </a:p>
        </p:txBody>
      </p:sp>
      <p:sp>
        <p:nvSpPr>
          <p:cNvPr id="4" name="Content Placeholder 3"/>
          <p:cNvSpPr>
            <a:spLocks noGrp="1"/>
          </p:cNvSpPr>
          <p:nvPr>
            <p:ph sz="half" idx="2"/>
          </p:nvPr>
        </p:nvSpPr>
        <p:spPr>
          <a:xfrm>
            <a:off x="756226" y="6782814"/>
            <a:ext cx="6681333" cy="12321672"/>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7682299" y="4787203"/>
            <a:ext cx="6684000" cy="1995610"/>
          </a:xfrm>
        </p:spPr>
        <p:txBody>
          <a:bodyPr anchor="b"/>
          <a:lstStyle>
            <a:lvl1pPr marL="0" indent="0">
              <a:buNone/>
              <a:defRPr sz="1200" b="1"/>
            </a:lvl1pPr>
            <a:lvl2pPr marL="228370" indent="0">
              <a:buNone/>
              <a:defRPr sz="1000" b="1"/>
            </a:lvl2pPr>
            <a:lvl3pPr marL="456738" indent="0">
              <a:buNone/>
              <a:defRPr sz="900" b="1"/>
            </a:lvl3pPr>
            <a:lvl4pPr marL="685108" indent="0">
              <a:buNone/>
              <a:defRPr sz="800" b="1"/>
            </a:lvl4pPr>
            <a:lvl5pPr marL="913478" indent="0">
              <a:buNone/>
              <a:defRPr sz="800" b="1"/>
            </a:lvl5pPr>
            <a:lvl6pPr marL="1141847" indent="0">
              <a:buNone/>
              <a:defRPr sz="800" b="1"/>
            </a:lvl6pPr>
            <a:lvl7pPr marL="1370216" indent="0">
              <a:buNone/>
              <a:defRPr sz="800" b="1"/>
            </a:lvl7pPr>
            <a:lvl8pPr marL="1598586" indent="0">
              <a:buNone/>
              <a:defRPr sz="800" b="1"/>
            </a:lvl8pPr>
            <a:lvl9pPr marL="1826955" indent="0">
              <a:buNone/>
              <a:defRPr sz="800" b="1"/>
            </a:lvl9pPr>
          </a:lstStyle>
          <a:p>
            <a:pPr lvl="0"/>
            <a:r>
              <a:rPr lang="en-US"/>
              <a:t>Click to edit Master text styles</a:t>
            </a:r>
          </a:p>
        </p:txBody>
      </p:sp>
      <p:sp>
        <p:nvSpPr>
          <p:cNvPr id="6" name="Content Placeholder 5"/>
          <p:cNvSpPr>
            <a:spLocks noGrp="1"/>
          </p:cNvSpPr>
          <p:nvPr>
            <p:ph sz="quarter" idx="4"/>
          </p:nvPr>
        </p:nvSpPr>
        <p:spPr>
          <a:xfrm>
            <a:off x="7682299" y="6782814"/>
            <a:ext cx="6684000" cy="12321672"/>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932040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9396282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4570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94357" y="13742931"/>
            <a:ext cx="12854513" cy="4247747"/>
          </a:xfrm>
        </p:spPr>
        <p:txBody>
          <a:bodyPr anchor="t"/>
          <a:lstStyle>
            <a:lvl1pPr algn="l">
              <a:defRPr sz="2000" b="1" cap="all"/>
            </a:lvl1pPr>
          </a:lstStyle>
          <a:p>
            <a:r>
              <a:rPr lang="en-US"/>
              <a:t>Click to edit Master title style</a:t>
            </a:r>
            <a:endParaRPr lang="en-GB"/>
          </a:p>
        </p:txBody>
      </p:sp>
      <p:sp>
        <p:nvSpPr>
          <p:cNvPr id="3" name="Text Placeholder 2"/>
          <p:cNvSpPr>
            <a:spLocks noGrp="1"/>
          </p:cNvSpPr>
          <p:nvPr>
            <p:ph type="body" idx="1"/>
          </p:nvPr>
        </p:nvSpPr>
        <p:spPr>
          <a:xfrm>
            <a:off x="1194357" y="9064188"/>
            <a:ext cx="12854513" cy="4678746"/>
          </a:xfrm>
        </p:spPr>
        <p:txBody>
          <a:bodyPr anchor="b"/>
          <a:lstStyle>
            <a:lvl1pPr marL="0" indent="0">
              <a:buNone/>
              <a:defRPr sz="1000"/>
            </a:lvl1pPr>
            <a:lvl2pPr marL="228370" indent="0">
              <a:buNone/>
              <a:defRPr sz="900"/>
            </a:lvl2pPr>
            <a:lvl3pPr marL="456738" indent="0">
              <a:buNone/>
              <a:defRPr sz="800"/>
            </a:lvl3pPr>
            <a:lvl4pPr marL="685108" indent="0">
              <a:buNone/>
              <a:defRPr sz="700"/>
            </a:lvl4pPr>
            <a:lvl5pPr marL="913478" indent="0">
              <a:buNone/>
              <a:defRPr sz="700"/>
            </a:lvl5pPr>
            <a:lvl6pPr marL="1141847" indent="0">
              <a:buNone/>
              <a:defRPr sz="700"/>
            </a:lvl6pPr>
            <a:lvl7pPr marL="1370216" indent="0">
              <a:buNone/>
              <a:defRPr sz="700"/>
            </a:lvl7pPr>
            <a:lvl8pPr marL="1598586" indent="0">
              <a:buNone/>
              <a:defRPr sz="700"/>
            </a:lvl8pPr>
            <a:lvl9pPr marL="1826955" indent="0">
              <a:buNone/>
              <a:defRPr sz="700"/>
            </a:lvl9pPr>
          </a:lstStyle>
          <a:p>
            <a:pPr lvl="0"/>
            <a:r>
              <a:rPr lang="en-US"/>
              <a:t>Click to edit Master text styles</a:t>
            </a:r>
          </a:p>
        </p:txBody>
      </p:sp>
    </p:spTree>
    <p:extLst>
      <p:ext uri="{BB962C8B-B14F-4D97-AF65-F5344CB8AC3E}">
        <p14:creationId xmlns:p14="http://schemas.microsoft.com/office/powerpoint/2010/main" val="24083522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6226" y="851625"/>
            <a:ext cx="4974822" cy="3623410"/>
          </a:xfrm>
        </p:spPr>
        <p:txBody>
          <a:bodyPr anchor="b"/>
          <a:lstStyle>
            <a:lvl1pPr algn="l">
              <a:defRPr sz="1000" b="1"/>
            </a:lvl1pPr>
          </a:lstStyle>
          <a:p>
            <a:r>
              <a:rPr lang="en-US"/>
              <a:t>Click to edit Master title style</a:t>
            </a:r>
            <a:endParaRPr lang="en-GB"/>
          </a:p>
        </p:txBody>
      </p:sp>
      <p:sp>
        <p:nvSpPr>
          <p:cNvPr id="3" name="Content Placeholder 2"/>
          <p:cNvSpPr>
            <a:spLocks noGrp="1"/>
          </p:cNvSpPr>
          <p:nvPr>
            <p:ph idx="1"/>
          </p:nvPr>
        </p:nvSpPr>
        <p:spPr>
          <a:xfrm>
            <a:off x="5912436" y="851625"/>
            <a:ext cx="8453863" cy="18252861"/>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756226" y="4475037"/>
            <a:ext cx="4974822" cy="14629450"/>
          </a:xfrm>
        </p:spPr>
        <p:txBody>
          <a:bodyPr/>
          <a:lstStyle>
            <a:lvl1pPr marL="0" indent="0">
              <a:buNone/>
              <a:defRPr sz="700"/>
            </a:lvl1pPr>
            <a:lvl2pPr marL="228370" indent="0">
              <a:buNone/>
              <a:defRPr sz="600"/>
            </a:lvl2pPr>
            <a:lvl3pPr marL="456738" indent="0">
              <a:buNone/>
              <a:defRPr sz="500"/>
            </a:lvl3pPr>
            <a:lvl4pPr marL="685108" indent="0">
              <a:buNone/>
              <a:defRPr sz="400"/>
            </a:lvl4pPr>
            <a:lvl5pPr marL="913478" indent="0">
              <a:buNone/>
              <a:defRPr sz="400"/>
            </a:lvl5pPr>
            <a:lvl6pPr marL="1141847" indent="0">
              <a:buNone/>
              <a:defRPr sz="400"/>
            </a:lvl6pPr>
            <a:lvl7pPr marL="1370216" indent="0">
              <a:buNone/>
              <a:defRPr sz="400"/>
            </a:lvl7pPr>
            <a:lvl8pPr marL="1598586" indent="0">
              <a:buNone/>
              <a:defRPr sz="400"/>
            </a:lvl8pPr>
            <a:lvl9pPr marL="1826955" indent="0">
              <a:buNone/>
              <a:defRPr sz="400"/>
            </a:lvl9pPr>
          </a:lstStyle>
          <a:p>
            <a:pPr lvl="0"/>
            <a:r>
              <a:rPr lang="en-US"/>
              <a:t>Click to edit Master text styles</a:t>
            </a:r>
          </a:p>
        </p:txBody>
      </p:sp>
    </p:spTree>
    <p:extLst>
      <p:ext uri="{BB962C8B-B14F-4D97-AF65-F5344CB8AC3E}">
        <p14:creationId xmlns:p14="http://schemas.microsoft.com/office/powerpoint/2010/main" val="17921943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4222" y="14970857"/>
            <a:ext cx="9073382" cy="1767379"/>
          </a:xfrm>
        </p:spPr>
        <p:txBody>
          <a:bodyPr anchor="b"/>
          <a:lstStyle>
            <a:lvl1pPr algn="l">
              <a:defRPr sz="1000" b="1"/>
            </a:lvl1pPr>
          </a:lstStyle>
          <a:p>
            <a:r>
              <a:rPr lang="en-US"/>
              <a:t>Click to edit Master title style</a:t>
            </a:r>
            <a:endParaRPr lang="en-GB"/>
          </a:p>
        </p:txBody>
      </p:sp>
      <p:sp>
        <p:nvSpPr>
          <p:cNvPr id="3" name="Picture Placeholder 2"/>
          <p:cNvSpPr>
            <a:spLocks noGrp="1"/>
          </p:cNvSpPr>
          <p:nvPr>
            <p:ph type="pic" idx="1"/>
          </p:nvPr>
        </p:nvSpPr>
        <p:spPr>
          <a:xfrm>
            <a:off x="2964222" y="1910734"/>
            <a:ext cx="9073382" cy="12831891"/>
          </a:xfrm>
        </p:spPr>
        <p:txBody>
          <a:bodyPr/>
          <a:lstStyle>
            <a:lvl1pPr marL="0" indent="0">
              <a:buNone/>
              <a:defRPr sz="1600"/>
            </a:lvl1pPr>
            <a:lvl2pPr marL="228370" indent="0">
              <a:buNone/>
              <a:defRPr sz="1400"/>
            </a:lvl2pPr>
            <a:lvl3pPr marL="456738" indent="0">
              <a:buNone/>
              <a:defRPr sz="1200"/>
            </a:lvl3pPr>
            <a:lvl4pPr marL="685108" indent="0">
              <a:buNone/>
              <a:defRPr sz="1000"/>
            </a:lvl4pPr>
            <a:lvl5pPr marL="913478" indent="0">
              <a:buNone/>
              <a:defRPr sz="1000"/>
            </a:lvl5pPr>
            <a:lvl6pPr marL="1141847" indent="0">
              <a:buNone/>
              <a:defRPr sz="1000"/>
            </a:lvl6pPr>
            <a:lvl7pPr marL="1370216" indent="0">
              <a:buNone/>
              <a:defRPr sz="1000"/>
            </a:lvl7pPr>
            <a:lvl8pPr marL="1598586" indent="0">
              <a:buNone/>
              <a:defRPr sz="1000"/>
            </a:lvl8pPr>
            <a:lvl9pPr marL="1826955" indent="0">
              <a:buNone/>
              <a:defRPr sz="1000"/>
            </a:lvl9pPr>
          </a:lstStyle>
          <a:p>
            <a:pPr lvl="0"/>
            <a:endParaRPr lang="en-GB" noProof="0"/>
          </a:p>
        </p:txBody>
      </p:sp>
      <p:sp>
        <p:nvSpPr>
          <p:cNvPr id="4" name="Text Placeholder 3"/>
          <p:cNvSpPr>
            <a:spLocks noGrp="1"/>
          </p:cNvSpPr>
          <p:nvPr>
            <p:ph type="body" sz="half" idx="2"/>
          </p:nvPr>
        </p:nvSpPr>
        <p:spPr>
          <a:xfrm>
            <a:off x="2964222" y="16738235"/>
            <a:ext cx="9073382" cy="2509604"/>
          </a:xfrm>
        </p:spPr>
        <p:txBody>
          <a:bodyPr/>
          <a:lstStyle>
            <a:lvl1pPr marL="0" indent="0">
              <a:buNone/>
              <a:defRPr sz="700"/>
            </a:lvl1pPr>
            <a:lvl2pPr marL="228370" indent="0">
              <a:buNone/>
              <a:defRPr sz="600"/>
            </a:lvl2pPr>
            <a:lvl3pPr marL="456738" indent="0">
              <a:buNone/>
              <a:defRPr sz="500"/>
            </a:lvl3pPr>
            <a:lvl4pPr marL="685108" indent="0">
              <a:buNone/>
              <a:defRPr sz="400"/>
            </a:lvl4pPr>
            <a:lvl5pPr marL="913478" indent="0">
              <a:buNone/>
              <a:defRPr sz="400"/>
            </a:lvl5pPr>
            <a:lvl6pPr marL="1141847" indent="0">
              <a:buNone/>
              <a:defRPr sz="400"/>
            </a:lvl6pPr>
            <a:lvl7pPr marL="1370216" indent="0">
              <a:buNone/>
              <a:defRPr sz="400"/>
            </a:lvl7pPr>
            <a:lvl8pPr marL="1598586" indent="0">
              <a:buNone/>
              <a:defRPr sz="400"/>
            </a:lvl8pPr>
            <a:lvl9pPr marL="1826955" indent="0">
              <a:buNone/>
              <a:defRPr sz="400"/>
            </a:lvl9pPr>
          </a:lstStyle>
          <a:p>
            <a:pPr lvl="0"/>
            <a:r>
              <a:rPr lang="en-US"/>
              <a:t>Click to edit Master text styles</a:t>
            </a:r>
          </a:p>
        </p:txBody>
      </p:sp>
    </p:spTree>
    <p:extLst>
      <p:ext uri="{BB962C8B-B14F-4D97-AF65-F5344CB8AC3E}">
        <p14:creationId xmlns:p14="http://schemas.microsoft.com/office/powerpoint/2010/main" val="42704825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354363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42001" y="827104"/>
            <a:ext cx="3633754" cy="20094746"/>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38739" y="827104"/>
            <a:ext cx="10839243" cy="200947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0414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30768" y="3116023"/>
            <a:ext cx="2291352" cy="17802999"/>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2686138" y="3116023"/>
            <a:ext cx="2292019" cy="17802999"/>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75455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6228" y="856339"/>
            <a:ext cx="13610072" cy="3564938"/>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756226" y="4787203"/>
            <a:ext cx="6681333" cy="1995610"/>
          </a:xfrm>
        </p:spPr>
        <p:txBody>
          <a:bodyPr anchor="b"/>
          <a:lstStyle>
            <a:lvl1pPr marL="0" indent="0">
              <a:buNone/>
              <a:defRPr sz="1200" b="1"/>
            </a:lvl1pPr>
            <a:lvl2pPr marL="228370" indent="0">
              <a:buNone/>
              <a:defRPr sz="1000" b="1"/>
            </a:lvl2pPr>
            <a:lvl3pPr marL="456738" indent="0">
              <a:buNone/>
              <a:defRPr sz="900" b="1"/>
            </a:lvl3pPr>
            <a:lvl4pPr marL="685108" indent="0">
              <a:buNone/>
              <a:defRPr sz="800" b="1"/>
            </a:lvl4pPr>
            <a:lvl5pPr marL="913478" indent="0">
              <a:buNone/>
              <a:defRPr sz="800" b="1"/>
            </a:lvl5pPr>
            <a:lvl6pPr marL="1141847" indent="0">
              <a:buNone/>
              <a:defRPr sz="800" b="1"/>
            </a:lvl6pPr>
            <a:lvl7pPr marL="1370216" indent="0">
              <a:buNone/>
              <a:defRPr sz="800" b="1"/>
            </a:lvl7pPr>
            <a:lvl8pPr marL="1598586" indent="0">
              <a:buNone/>
              <a:defRPr sz="800" b="1"/>
            </a:lvl8pPr>
            <a:lvl9pPr marL="1826955" indent="0">
              <a:buNone/>
              <a:defRPr sz="800" b="1"/>
            </a:lvl9pPr>
          </a:lstStyle>
          <a:p>
            <a:pPr lvl="0"/>
            <a:r>
              <a:rPr lang="en-US"/>
              <a:t>Click to edit Master text styles</a:t>
            </a:r>
          </a:p>
        </p:txBody>
      </p:sp>
      <p:sp>
        <p:nvSpPr>
          <p:cNvPr id="4" name="Content Placeholder 3"/>
          <p:cNvSpPr>
            <a:spLocks noGrp="1"/>
          </p:cNvSpPr>
          <p:nvPr>
            <p:ph sz="half" idx="2"/>
          </p:nvPr>
        </p:nvSpPr>
        <p:spPr>
          <a:xfrm>
            <a:off x="756226" y="6782814"/>
            <a:ext cx="6681333" cy="12321672"/>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7682299" y="4787203"/>
            <a:ext cx="6684000" cy="1995610"/>
          </a:xfrm>
        </p:spPr>
        <p:txBody>
          <a:bodyPr anchor="b"/>
          <a:lstStyle>
            <a:lvl1pPr marL="0" indent="0">
              <a:buNone/>
              <a:defRPr sz="1200" b="1"/>
            </a:lvl1pPr>
            <a:lvl2pPr marL="228370" indent="0">
              <a:buNone/>
              <a:defRPr sz="1000" b="1"/>
            </a:lvl2pPr>
            <a:lvl3pPr marL="456738" indent="0">
              <a:buNone/>
              <a:defRPr sz="900" b="1"/>
            </a:lvl3pPr>
            <a:lvl4pPr marL="685108" indent="0">
              <a:buNone/>
              <a:defRPr sz="800" b="1"/>
            </a:lvl4pPr>
            <a:lvl5pPr marL="913478" indent="0">
              <a:buNone/>
              <a:defRPr sz="800" b="1"/>
            </a:lvl5pPr>
            <a:lvl6pPr marL="1141847" indent="0">
              <a:buNone/>
              <a:defRPr sz="800" b="1"/>
            </a:lvl6pPr>
            <a:lvl7pPr marL="1370216" indent="0">
              <a:buNone/>
              <a:defRPr sz="800" b="1"/>
            </a:lvl7pPr>
            <a:lvl8pPr marL="1598586" indent="0">
              <a:buNone/>
              <a:defRPr sz="800" b="1"/>
            </a:lvl8pPr>
            <a:lvl9pPr marL="1826955" indent="0">
              <a:buNone/>
              <a:defRPr sz="800" b="1"/>
            </a:lvl9pPr>
          </a:lstStyle>
          <a:p>
            <a:pPr lvl="0"/>
            <a:r>
              <a:rPr lang="en-US"/>
              <a:t>Click to edit Master text styles</a:t>
            </a:r>
          </a:p>
        </p:txBody>
      </p:sp>
      <p:sp>
        <p:nvSpPr>
          <p:cNvPr id="6" name="Content Placeholder 5"/>
          <p:cNvSpPr>
            <a:spLocks noGrp="1"/>
          </p:cNvSpPr>
          <p:nvPr>
            <p:ph sz="quarter" idx="4"/>
          </p:nvPr>
        </p:nvSpPr>
        <p:spPr>
          <a:xfrm>
            <a:off x="7682299" y="6782814"/>
            <a:ext cx="6684000" cy="12321672"/>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23529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64145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8360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6226" y="851625"/>
            <a:ext cx="4974822" cy="3623410"/>
          </a:xfrm>
        </p:spPr>
        <p:txBody>
          <a:bodyPr anchor="b"/>
          <a:lstStyle>
            <a:lvl1pPr algn="l">
              <a:defRPr sz="1000" b="1"/>
            </a:lvl1pPr>
          </a:lstStyle>
          <a:p>
            <a:r>
              <a:rPr lang="en-US"/>
              <a:t>Click to edit Master title style</a:t>
            </a:r>
            <a:endParaRPr lang="en-GB"/>
          </a:p>
        </p:txBody>
      </p:sp>
      <p:sp>
        <p:nvSpPr>
          <p:cNvPr id="3" name="Content Placeholder 2"/>
          <p:cNvSpPr>
            <a:spLocks noGrp="1"/>
          </p:cNvSpPr>
          <p:nvPr>
            <p:ph idx="1"/>
          </p:nvPr>
        </p:nvSpPr>
        <p:spPr>
          <a:xfrm>
            <a:off x="5912436" y="851625"/>
            <a:ext cx="8453863" cy="18252861"/>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756226" y="4475037"/>
            <a:ext cx="4974822" cy="14629450"/>
          </a:xfrm>
        </p:spPr>
        <p:txBody>
          <a:bodyPr/>
          <a:lstStyle>
            <a:lvl1pPr marL="0" indent="0">
              <a:buNone/>
              <a:defRPr sz="700"/>
            </a:lvl1pPr>
            <a:lvl2pPr marL="228370" indent="0">
              <a:buNone/>
              <a:defRPr sz="600"/>
            </a:lvl2pPr>
            <a:lvl3pPr marL="456738" indent="0">
              <a:buNone/>
              <a:defRPr sz="500"/>
            </a:lvl3pPr>
            <a:lvl4pPr marL="685108" indent="0">
              <a:buNone/>
              <a:defRPr sz="400"/>
            </a:lvl4pPr>
            <a:lvl5pPr marL="913478" indent="0">
              <a:buNone/>
              <a:defRPr sz="400"/>
            </a:lvl5pPr>
            <a:lvl6pPr marL="1141847" indent="0">
              <a:buNone/>
              <a:defRPr sz="400"/>
            </a:lvl6pPr>
            <a:lvl7pPr marL="1370216" indent="0">
              <a:buNone/>
              <a:defRPr sz="400"/>
            </a:lvl7pPr>
            <a:lvl8pPr marL="1598586" indent="0">
              <a:buNone/>
              <a:defRPr sz="400"/>
            </a:lvl8pPr>
            <a:lvl9pPr marL="1826955" indent="0">
              <a:buNone/>
              <a:defRPr sz="400"/>
            </a:lvl9pPr>
          </a:lstStyle>
          <a:p>
            <a:pPr lvl="0"/>
            <a:r>
              <a:rPr lang="en-US"/>
              <a:t>Click to edit Master text styles</a:t>
            </a:r>
          </a:p>
        </p:txBody>
      </p:sp>
    </p:spTree>
    <p:extLst>
      <p:ext uri="{BB962C8B-B14F-4D97-AF65-F5344CB8AC3E}">
        <p14:creationId xmlns:p14="http://schemas.microsoft.com/office/powerpoint/2010/main" val="2412366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4222" y="14970857"/>
            <a:ext cx="9073382" cy="1767379"/>
          </a:xfrm>
        </p:spPr>
        <p:txBody>
          <a:bodyPr anchor="b"/>
          <a:lstStyle>
            <a:lvl1pPr algn="l">
              <a:defRPr sz="1000" b="1"/>
            </a:lvl1pPr>
          </a:lstStyle>
          <a:p>
            <a:r>
              <a:rPr lang="en-US"/>
              <a:t>Click to edit Master title style</a:t>
            </a:r>
            <a:endParaRPr lang="en-GB"/>
          </a:p>
        </p:txBody>
      </p:sp>
      <p:sp>
        <p:nvSpPr>
          <p:cNvPr id="3" name="Picture Placeholder 2"/>
          <p:cNvSpPr>
            <a:spLocks noGrp="1"/>
          </p:cNvSpPr>
          <p:nvPr>
            <p:ph type="pic" idx="1"/>
          </p:nvPr>
        </p:nvSpPr>
        <p:spPr>
          <a:xfrm>
            <a:off x="2964222" y="1910734"/>
            <a:ext cx="9073382" cy="12831891"/>
          </a:xfrm>
        </p:spPr>
        <p:txBody>
          <a:bodyPr/>
          <a:lstStyle>
            <a:lvl1pPr marL="0" indent="0">
              <a:buNone/>
              <a:defRPr sz="1600"/>
            </a:lvl1pPr>
            <a:lvl2pPr marL="228370" indent="0">
              <a:buNone/>
              <a:defRPr sz="1400"/>
            </a:lvl2pPr>
            <a:lvl3pPr marL="456738" indent="0">
              <a:buNone/>
              <a:defRPr sz="1200"/>
            </a:lvl3pPr>
            <a:lvl4pPr marL="685108" indent="0">
              <a:buNone/>
              <a:defRPr sz="1000"/>
            </a:lvl4pPr>
            <a:lvl5pPr marL="913478" indent="0">
              <a:buNone/>
              <a:defRPr sz="1000"/>
            </a:lvl5pPr>
            <a:lvl6pPr marL="1141847" indent="0">
              <a:buNone/>
              <a:defRPr sz="1000"/>
            </a:lvl6pPr>
            <a:lvl7pPr marL="1370216" indent="0">
              <a:buNone/>
              <a:defRPr sz="1000"/>
            </a:lvl7pPr>
            <a:lvl8pPr marL="1598586" indent="0">
              <a:buNone/>
              <a:defRPr sz="1000"/>
            </a:lvl8pPr>
            <a:lvl9pPr marL="1826955" indent="0">
              <a:buNone/>
              <a:defRPr sz="1000"/>
            </a:lvl9pPr>
          </a:lstStyle>
          <a:p>
            <a:pPr lvl="0"/>
            <a:endParaRPr lang="en-GB" noProof="0"/>
          </a:p>
        </p:txBody>
      </p:sp>
      <p:sp>
        <p:nvSpPr>
          <p:cNvPr id="4" name="Text Placeholder 3"/>
          <p:cNvSpPr>
            <a:spLocks noGrp="1"/>
          </p:cNvSpPr>
          <p:nvPr>
            <p:ph type="body" sz="half" idx="2"/>
          </p:nvPr>
        </p:nvSpPr>
        <p:spPr>
          <a:xfrm>
            <a:off x="2964222" y="16738235"/>
            <a:ext cx="9073382" cy="2509604"/>
          </a:xfrm>
        </p:spPr>
        <p:txBody>
          <a:bodyPr/>
          <a:lstStyle>
            <a:lvl1pPr marL="0" indent="0">
              <a:buNone/>
              <a:defRPr sz="700"/>
            </a:lvl1pPr>
            <a:lvl2pPr marL="228370" indent="0">
              <a:buNone/>
              <a:defRPr sz="600"/>
            </a:lvl2pPr>
            <a:lvl3pPr marL="456738" indent="0">
              <a:buNone/>
              <a:defRPr sz="500"/>
            </a:lvl3pPr>
            <a:lvl4pPr marL="685108" indent="0">
              <a:buNone/>
              <a:defRPr sz="400"/>
            </a:lvl4pPr>
            <a:lvl5pPr marL="913478" indent="0">
              <a:buNone/>
              <a:defRPr sz="400"/>
            </a:lvl5pPr>
            <a:lvl6pPr marL="1141847" indent="0">
              <a:buNone/>
              <a:defRPr sz="400"/>
            </a:lvl6pPr>
            <a:lvl7pPr marL="1370216" indent="0">
              <a:buNone/>
              <a:defRPr sz="400"/>
            </a:lvl7pPr>
            <a:lvl8pPr marL="1598586" indent="0">
              <a:buNone/>
              <a:defRPr sz="400"/>
            </a:lvl8pPr>
            <a:lvl9pPr marL="1826955" indent="0">
              <a:buNone/>
              <a:defRPr sz="400"/>
            </a:lvl9pPr>
          </a:lstStyle>
          <a:p>
            <a:pPr lvl="0"/>
            <a:r>
              <a:rPr lang="en-US"/>
              <a:t>Click to edit Master text styles</a:t>
            </a:r>
          </a:p>
        </p:txBody>
      </p:sp>
    </p:spTree>
    <p:extLst>
      <p:ext uri="{BB962C8B-B14F-4D97-AF65-F5344CB8AC3E}">
        <p14:creationId xmlns:p14="http://schemas.microsoft.com/office/powerpoint/2010/main" val="2775554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026" name="Rectangle 36"/>
          <p:cNvSpPr>
            <a:spLocks noChangeArrowheads="1"/>
          </p:cNvSpPr>
          <p:nvPr/>
        </p:nvSpPr>
        <p:spPr bwMode="auto">
          <a:xfrm>
            <a:off x="0" y="0"/>
            <a:ext cx="15122525" cy="26431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5674" tIns="22837" rIns="45674" bIns="22837" anchor="ctr"/>
          <a:lstStyle/>
          <a:p>
            <a:endParaRPr lang="en-GB"/>
          </a:p>
        </p:txBody>
      </p:sp>
      <p:sp>
        <p:nvSpPr>
          <p:cNvPr id="1027" name="Rectangle 33"/>
          <p:cNvSpPr>
            <a:spLocks noChangeArrowheads="1"/>
          </p:cNvSpPr>
          <p:nvPr/>
        </p:nvSpPr>
        <p:spPr bwMode="auto">
          <a:xfrm>
            <a:off x="322263" y="3119438"/>
            <a:ext cx="4656137" cy="17799050"/>
          </a:xfrm>
          <a:prstGeom prst="rect">
            <a:avLst/>
          </a:prstGeom>
          <a:solidFill>
            <a:schemeClr val="bg2"/>
          </a:solidFill>
          <a:ln w="9525">
            <a:solidFill>
              <a:schemeClr val="tx1"/>
            </a:solidFill>
            <a:miter lim="800000"/>
            <a:headEnd/>
            <a:tailEnd/>
          </a:ln>
        </p:spPr>
        <p:txBody>
          <a:bodyPr wrap="none" lIns="45674" tIns="22837" rIns="45674" bIns="22837" anchor="ctr"/>
          <a:lstStyle/>
          <a:p>
            <a:endParaRPr lang="en-GB"/>
          </a:p>
        </p:txBody>
      </p:sp>
      <p:sp>
        <p:nvSpPr>
          <p:cNvPr id="1028" name="Rectangle 15"/>
          <p:cNvSpPr>
            <a:spLocks noGrp="1" noChangeArrowheads="1"/>
          </p:cNvSpPr>
          <p:nvPr>
            <p:ph type="title"/>
          </p:nvPr>
        </p:nvSpPr>
        <p:spPr bwMode="auto">
          <a:xfrm>
            <a:off x="331788" y="827088"/>
            <a:ext cx="14444662" cy="14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390" tIns="18692" rIns="37390" bIns="18692" numCol="1" anchor="ctr" anchorCtr="0" compatLnSpc="1">
            <a:prstTxWarp prst="textNoShape">
              <a:avLst/>
            </a:prstTxWarp>
          </a:bodyPr>
          <a:lstStyle/>
          <a:p>
            <a:pPr lvl="0"/>
            <a:r>
              <a:rPr lang="en-US"/>
              <a:t>Click to edit Master title style</a:t>
            </a:r>
          </a:p>
        </p:txBody>
      </p:sp>
      <p:sp>
        <p:nvSpPr>
          <p:cNvPr id="1029" name="Rectangle 16"/>
          <p:cNvSpPr>
            <a:spLocks noGrp="1" noChangeArrowheads="1"/>
          </p:cNvSpPr>
          <p:nvPr>
            <p:ph type="body" idx="1"/>
          </p:nvPr>
        </p:nvSpPr>
        <p:spPr bwMode="auto">
          <a:xfrm>
            <a:off x="331788" y="3119438"/>
            <a:ext cx="4646612" cy="1780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6984" tIns="186984" rIns="186984" bIns="186984" numCol="1" anchor="t" anchorCtr="0" compatLnSpc="1">
            <a:prstTxWarp prst="textNoShape">
              <a:avLst/>
            </a:prstTxWarp>
          </a:bodyPr>
          <a:lstStyle/>
          <a:p>
            <a:pPr lvl="0"/>
            <a:r>
              <a:rPr lang="en-US"/>
              <a:t>Click to edit Master text styles</a:t>
            </a:r>
          </a:p>
          <a:p>
            <a:pPr lvl="1"/>
            <a:r>
              <a:rPr lang="en-US"/>
              <a:t>Second level</a:t>
            </a:r>
          </a:p>
        </p:txBody>
      </p:sp>
      <p:sp>
        <p:nvSpPr>
          <p:cNvPr id="1030" name="Rectangle 25"/>
          <p:cNvSpPr>
            <a:spLocks noChangeArrowheads="1"/>
          </p:cNvSpPr>
          <p:nvPr/>
        </p:nvSpPr>
        <p:spPr bwMode="auto">
          <a:xfrm>
            <a:off x="0" y="0"/>
            <a:ext cx="15122525" cy="2138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45674" tIns="22837" rIns="45674" bIns="22837" anchor="ctr"/>
          <a:lstStyle/>
          <a:p>
            <a:endParaRPr lang="en-GB"/>
          </a:p>
        </p:txBody>
      </p:sp>
      <p:sp>
        <p:nvSpPr>
          <p:cNvPr id="1031" name="Rectangle 40"/>
          <p:cNvSpPr>
            <a:spLocks noChangeArrowheads="1"/>
          </p:cNvSpPr>
          <p:nvPr/>
        </p:nvSpPr>
        <p:spPr bwMode="auto">
          <a:xfrm>
            <a:off x="10118725" y="3119438"/>
            <a:ext cx="4657725" cy="17799050"/>
          </a:xfrm>
          <a:prstGeom prst="rect">
            <a:avLst/>
          </a:prstGeom>
          <a:solidFill>
            <a:schemeClr val="bg2"/>
          </a:solidFill>
          <a:ln w="12700">
            <a:solidFill>
              <a:schemeClr val="tx1"/>
            </a:solidFill>
            <a:miter lim="800000"/>
            <a:headEnd/>
            <a:tailEnd/>
          </a:ln>
        </p:spPr>
        <p:txBody>
          <a:bodyPr wrap="none" lIns="45674" tIns="22837" rIns="45674" bIns="22837" anchor="ctr"/>
          <a:lstStyle/>
          <a:p>
            <a:endParaRPr lang="en-GB"/>
          </a:p>
        </p:txBody>
      </p:sp>
      <p:sp>
        <p:nvSpPr>
          <p:cNvPr id="1032" name="Rectangle 41"/>
          <p:cNvSpPr>
            <a:spLocks noChangeArrowheads="1"/>
          </p:cNvSpPr>
          <p:nvPr/>
        </p:nvSpPr>
        <p:spPr bwMode="auto">
          <a:xfrm>
            <a:off x="5221288" y="3119438"/>
            <a:ext cx="4654550" cy="17799050"/>
          </a:xfrm>
          <a:prstGeom prst="rect">
            <a:avLst/>
          </a:prstGeom>
          <a:solidFill>
            <a:schemeClr val="bg2"/>
          </a:solidFill>
          <a:ln w="12700">
            <a:solidFill>
              <a:schemeClr val="tx1"/>
            </a:solidFill>
            <a:miter lim="800000"/>
            <a:headEnd/>
            <a:tailEnd/>
          </a:ln>
        </p:spPr>
        <p:txBody>
          <a:bodyPr wrap="none" lIns="45674" tIns="22837" rIns="45674" bIns="22837" anchor="ctr"/>
          <a:lstStyle/>
          <a:p>
            <a:endParaRPr lang="en-GB"/>
          </a:p>
        </p:txBody>
      </p:sp>
      <p:sp>
        <p:nvSpPr>
          <p:cNvPr id="1033" name="Text Box 14"/>
          <p:cNvSpPr txBox="1">
            <a:spLocks noChangeArrowheads="1"/>
          </p:cNvSpPr>
          <p:nvPr/>
        </p:nvSpPr>
        <p:spPr bwMode="auto">
          <a:xfrm>
            <a:off x="322263" y="21107400"/>
            <a:ext cx="1652587" cy="77788"/>
          </a:xfrm>
          <a:prstGeom prst="rect">
            <a:avLst/>
          </a:prstGeom>
          <a:noFill/>
          <a:ln>
            <a:noFill/>
          </a:ln>
        </p:spPr>
        <p:txBody>
          <a:bodyPr lIns="37390" tIns="18692" rIns="37390" bIns="18692">
            <a:spAutoFit/>
          </a:bodyPr>
          <a:lstStyle>
            <a:lvl1pPr defTabSz="749300" eaLnBrk="0" hangingPunct="0">
              <a:defRPr sz="2400">
                <a:solidFill>
                  <a:schemeClr val="tx1"/>
                </a:solidFill>
                <a:latin typeface="Arial Narrow" pitchFamily="34" charset="0"/>
                <a:ea typeface="ＭＳ Ｐゴシック"/>
                <a:cs typeface="ＭＳ Ｐゴシック"/>
              </a:defRPr>
            </a:lvl1pPr>
            <a:lvl2pPr marL="742950" indent="-285750" defTabSz="749300" eaLnBrk="0" hangingPunct="0">
              <a:defRPr sz="2400">
                <a:solidFill>
                  <a:schemeClr val="tx1"/>
                </a:solidFill>
                <a:latin typeface="Arial Narrow" pitchFamily="34" charset="0"/>
                <a:ea typeface="ＭＳ Ｐゴシック"/>
                <a:cs typeface="ＭＳ Ｐゴシック"/>
              </a:defRPr>
            </a:lvl2pPr>
            <a:lvl3pPr marL="1143000" indent="-228600" defTabSz="749300" eaLnBrk="0" hangingPunct="0">
              <a:defRPr sz="2400">
                <a:solidFill>
                  <a:schemeClr val="tx1"/>
                </a:solidFill>
                <a:latin typeface="Arial Narrow" pitchFamily="34" charset="0"/>
                <a:ea typeface="ＭＳ Ｐゴシック"/>
                <a:cs typeface="ＭＳ Ｐゴシック"/>
              </a:defRPr>
            </a:lvl3pPr>
            <a:lvl4pPr marL="1600200" indent="-228600" defTabSz="749300" eaLnBrk="0" hangingPunct="0">
              <a:defRPr sz="2400">
                <a:solidFill>
                  <a:schemeClr val="tx1"/>
                </a:solidFill>
                <a:latin typeface="Arial Narrow" pitchFamily="34" charset="0"/>
                <a:ea typeface="ＭＳ Ｐゴシック"/>
                <a:cs typeface="ＭＳ Ｐゴシック"/>
              </a:defRPr>
            </a:lvl4pPr>
            <a:lvl5pPr marL="2057400" indent="-228600" defTabSz="749300" eaLnBrk="0" hangingPunct="0">
              <a:defRPr sz="2400">
                <a:solidFill>
                  <a:schemeClr val="tx1"/>
                </a:solidFill>
                <a:latin typeface="Arial Narrow" pitchFamily="34" charset="0"/>
                <a:ea typeface="ＭＳ Ｐゴシック"/>
                <a:cs typeface="ＭＳ Ｐゴシック"/>
              </a:defRPr>
            </a:lvl5pPr>
            <a:lvl6pPr marL="25146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6pPr>
            <a:lvl7pPr marL="29718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7pPr>
            <a:lvl8pPr marL="34290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8pPr>
            <a:lvl9pPr marL="38862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9pPr>
          </a:lstStyle>
          <a:p>
            <a:pPr>
              <a:lnSpc>
                <a:spcPct val="65000"/>
              </a:lnSpc>
              <a:spcBef>
                <a:spcPct val="50000"/>
              </a:spcBef>
              <a:defRPr/>
            </a:pPr>
            <a:r>
              <a:rPr lang="en-US" sz="400" b="1" dirty="0">
                <a:latin typeface="Arial" pitchFamily="34" charset="0"/>
              </a:rPr>
              <a:t>Poster template by ResearchPosters.co.za</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defTabSz="373063" rtl="0" eaLnBrk="0" fontAlgn="base" hangingPunct="0">
        <a:spcBef>
          <a:spcPct val="0"/>
        </a:spcBef>
        <a:spcAft>
          <a:spcPct val="0"/>
        </a:spcAft>
        <a:defRPr sz="3600">
          <a:solidFill>
            <a:srgbClr val="FFFFFF"/>
          </a:solidFill>
          <a:latin typeface="+mj-lt"/>
          <a:ea typeface="MS PGothic" pitchFamily="34" charset="-128"/>
          <a:cs typeface="ＭＳ Ｐゴシック" charset="-128"/>
        </a:defRPr>
      </a:lvl1pPr>
      <a:lvl2pPr algn="ctr" defTabSz="373063" rtl="0" eaLnBrk="0" fontAlgn="base" hangingPunct="0">
        <a:spcBef>
          <a:spcPct val="0"/>
        </a:spcBef>
        <a:spcAft>
          <a:spcPct val="0"/>
        </a:spcAft>
        <a:defRPr sz="3600">
          <a:solidFill>
            <a:srgbClr val="FFFFFF"/>
          </a:solidFill>
          <a:latin typeface="Arial Black" charset="0"/>
          <a:ea typeface="MS PGothic" pitchFamily="34" charset="-128"/>
          <a:cs typeface="ＭＳ Ｐゴシック" charset="-128"/>
        </a:defRPr>
      </a:lvl2pPr>
      <a:lvl3pPr algn="ctr" defTabSz="373063" rtl="0" eaLnBrk="0" fontAlgn="base" hangingPunct="0">
        <a:spcBef>
          <a:spcPct val="0"/>
        </a:spcBef>
        <a:spcAft>
          <a:spcPct val="0"/>
        </a:spcAft>
        <a:defRPr sz="3600">
          <a:solidFill>
            <a:srgbClr val="FFFFFF"/>
          </a:solidFill>
          <a:latin typeface="Arial Black" charset="0"/>
          <a:ea typeface="MS PGothic" pitchFamily="34" charset="-128"/>
          <a:cs typeface="ＭＳ Ｐゴシック" charset="-128"/>
        </a:defRPr>
      </a:lvl3pPr>
      <a:lvl4pPr algn="ctr" defTabSz="373063" rtl="0" eaLnBrk="0" fontAlgn="base" hangingPunct="0">
        <a:spcBef>
          <a:spcPct val="0"/>
        </a:spcBef>
        <a:spcAft>
          <a:spcPct val="0"/>
        </a:spcAft>
        <a:defRPr sz="3600">
          <a:solidFill>
            <a:srgbClr val="FFFFFF"/>
          </a:solidFill>
          <a:latin typeface="Arial Black" charset="0"/>
          <a:ea typeface="MS PGothic" pitchFamily="34" charset="-128"/>
          <a:cs typeface="ＭＳ Ｐゴシック" charset="-128"/>
        </a:defRPr>
      </a:lvl4pPr>
      <a:lvl5pPr algn="ctr" defTabSz="373063" rtl="0" eaLnBrk="0" fontAlgn="base" hangingPunct="0">
        <a:spcBef>
          <a:spcPct val="0"/>
        </a:spcBef>
        <a:spcAft>
          <a:spcPct val="0"/>
        </a:spcAft>
        <a:defRPr sz="3600">
          <a:solidFill>
            <a:srgbClr val="FFFFFF"/>
          </a:solidFill>
          <a:latin typeface="Arial Black" charset="0"/>
          <a:ea typeface="MS PGothic" pitchFamily="34" charset="-128"/>
          <a:cs typeface="ＭＳ Ｐゴシック" charset="-128"/>
        </a:defRPr>
      </a:lvl5pPr>
      <a:lvl6pPr marL="228370" algn="ctr" defTabSz="374272" rtl="0" fontAlgn="base">
        <a:spcBef>
          <a:spcPct val="0"/>
        </a:spcBef>
        <a:spcAft>
          <a:spcPct val="0"/>
        </a:spcAft>
        <a:defRPr sz="3600">
          <a:solidFill>
            <a:schemeClr val="tx2"/>
          </a:solidFill>
          <a:latin typeface="Arial Black" charset="0"/>
        </a:defRPr>
      </a:lvl6pPr>
      <a:lvl7pPr marL="456738" algn="ctr" defTabSz="374272" rtl="0" fontAlgn="base">
        <a:spcBef>
          <a:spcPct val="0"/>
        </a:spcBef>
        <a:spcAft>
          <a:spcPct val="0"/>
        </a:spcAft>
        <a:defRPr sz="3600">
          <a:solidFill>
            <a:schemeClr val="tx2"/>
          </a:solidFill>
          <a:latin typeface="Arial Black" charset="0"/>
        </a:defRPr>
      </a:lvl7pPr>
      <a:lvl8pPr marL="685108" algn="ctr" defTabSz="374272" rtl="0" fontAlgn="base">
        <a:spcBef>
          <a:spcPct val="0"/>
        </a:spcBef>
        <a:spcAft>
          <a:spcPct val="0"/>
        </a:spcAft>
        <a:defRPr sz="3600">
          <a:solidFill>
            <a:schemeClr val="tx2"/>
          </a:solidFill>
          <a:latin typeface="Arial Black" charset="0"/>
        </a:defRPr>
      </a:lvl8pPr>
      <a:lvl9pPr marL="913478" algn="ctr" defTabSz="374272" rtl="0" fontAlgn="base">
        <a:spcBef>
          <a:spcPct val="0"/>
        </a:spcBef>
        <a:spcAft>
          <a:spcPct val="0"/>
        </a:spcAft>
        <a:defRPr sz="3600">
          <a:solidFill>
            <a:schemeClr val="tx2"/>
          </a:solidFill>
          <a:latin typeface="Arial Black" charset="0"/>
        </a:defRPr>
      </a:lvl9pPr>
    </p:titleStyle>
    <p:bodyStyle>
      <a:lvl1pPr marL="139700" indent="-139700" algn="l" defTabSz="373063" rtl="0" eaLnBrk="0" fontAlgn="base" hangingPunct="0">
        <a:spcBef>
          <a:spcPct val="20000"/>
        </a:spcBef>
        <a:spcAft>
          <a:spcPct val="0"/>
        </a:spcAft>
        <a:buChar char="•"/>
        <a:defRPr sz="1200">
          <a:solidFill>
            <a:schemeClr val="tx2"/>
          </a:solidFill>
          <a:latin typeface="+mn-lt"/>
          <a:ea typeface="MS PGothic" pitchFamily="34" charset="-128"/>
          <a:cs typeface="ＭＳ Ｐゴシック" charset="-128"/>
        </a:defRPr>
      </a:lvl1pPr>
      <a:lvl2pPr marL="301625" indent="-114300" algn="l" defTabSz="373063" rtl="0" eaLnBrk="0" fontAlgn="base" hangingPunct="0">
        <a:spcBef>
          <a:spcPct val="20000"/>
        </a:spcBef>
        <a:spcAft>
          <a:spcPct val="0"/>
        </a:spcAft>
        <a:buChar char="–"/>
        <a:defRPr sz="1200">
          <a:solidFill>
            <a:schemeClr val="tx2"/>
          </a:solidFill>
          <a:latin typeface="+mn-lt"/>
          <a:ea typeface="MS PGothic" pitchFamily="34" charset="-128"/>
          <a:cs typeface="ＭＳ Ｐゴシック"/>
        </a:defRPr>
      </a:lvl2pPr>
      <a:lvl3pPr marL="466725" indent="-93663" algn="l" defTabSz="373063" rtl="0" eaLnBrk="0" fontAlgn="base" hangingPunct="0">
        <a:spcBef>
          <a:spcPct val="20000"/>
        </a:spcBef>
        <a:spcAft>
          <a:spcPct val="0"/>
        </a:spcAft>
        <a:buChar char="•"/>
        <a:defRPr sz="1000">
          <a:solidFill>
            <a:schemeClr val="tx1"/>
          </a:solidFill>
          <a:latin typeface="+mn-lt"/>
          <a:ea typeface="MS PGothic" pitchFamily="34" charset="-128"/>
          <a:cs typeface="ＭＳ Ｐゴシック"/>
        </a:defRPr>
      </a:lvl3pPr>
      <a:lvl4pPr marL="654050" indent="-92075" algn="l" defTabSz="373063" rtl="0" eaLnBrk="0" fontAlgn="base" hangingPunct="0">
        <a:spcBef>
          <a:spcPct val="20000"/>
        </a:spcBef>
        <a:spcAft>
          <a:spcPct val="0"/>
        </a:spcAft>
        <a:buChar char="–"/>
        <a:defRPr sz="800">
          <a:solidFill>
            <a:schemeClr val="tx1"/>
          </a:solidFill>
          <a:latin typeface="+mn-lt"/>
          <a:ea typeface="MS PGothic" pitchFamily="34" charset="-128"/>
          <a:cs typeface="ＭＳ Ｐゴシック"/>
        </a:defRPr>
      </a:lvl4pPr>
      <a:lvl5pPr marL="841375" indent="-92075" algn="l" defTabSz="373063" rtl="0" eaLnBrk="0" fontAlgn="base" hangingPunct="0">
        <a:spcBef>
          <a:spcPct val="20000"/>
        </a:spcBef>
        <a:spcAft>
          <a:spcPct val="0"/>
        </a:spcAft>
        <a:buChar char="»"/>
        <a:defRPr sz="800">
          <a:solidFill>
            <a:schemeClr val="tx1"/>
          </a:solidFill>
          <a:latin typeface="+mn-lt"/>
          <a:ea typeface="MS PGothic" pitchFamily="34" charset="-128"/>
          <a:cs typeface="ＭＳ Ｐゴシック"/>
        </a:defRPr>
      </a:lvl5pPr>
      <a:lvl6pPr marL="1071275" indent="-93568" algn="l" defTabSz="374272" rtl="0" fontAlgn="base">
        <a:spcBef>
          <a:spcPct val="20000"/>
        </a:spcBef>
        <a:spcAft>
          <a:spcPct val="0"/>
        </a:spcAft>
        <a:buChar char="»"/>
        <a:defRPr sz="800">
          <a:solidFill>
            <a:schemeClr val="tx1"/>
          </a:solidFill>
          <a:latin typeface="+mn-lt"/>
          <a:ea typeface="ＭＳ Ｐゴシック" charset="-128"/>
        </a:defRPr>
      </a:lvl6pPr>
      <a:lvl7pPr marL="1299644" indent="-93568" algn="l" defTabSz="374272" rtl="0" fontAlgn="base">
        <a:spcBef>
          <a:spcPct val="20000"/>
        </a:spcBef>
        <a:spcAft>
          <a:spcPct val="0"/>
        </a:spcAft>
        <a:buChar char="»"/>
        <a:defRPr sz="800">
          <a:solidFill>
            <a:schemeClr val="tx1"/>
          </a:solidFill>
          <a:latin typeface="+mn-lt"/>
          <a:ea typeface="ＭＳ Ｐゴシック" charset="-128"/>
        </a:defRPr>
      </a:lvl7pPr>
      <a:lvl8pPr marL="1528013" indent="-93568" algn="l" defTabSz="374272" rtl="0" fontAlgn="base">
        <a:spcBef>
          <a:spcPct val="20000"/>
        </a:spcBef>
        <a:spcAft>
          <a:spcPct val="0"/>
        </a:spcAft>
        <a:buChar char="»"/>
        <a:defRPr sz="800">
          <a:solidFill>
            <a:schemeClr val="tx1"/>
          </a:solidFill>
          <a:latin typeface="+mn-lt"/>
          <a:ea typeface="ＭＳ Ｐゴシック" charset="-128"/>
        </a:defRPr>
      </a:lvl8pPr>
      <a:lvl9pPr marL="1756383" indent="-93568" algn="l" defTabSz="374272" rtl="0" fontAlgn="base">
        <a:spcBef>
          <a:spcPct val="20000"/>
        </a:spcBef>
        <a:spcAft>
          <a:spcPct val="0"/>
        </a:spcAft>
        <a:buChar char="»"/>
        <a:defRPr sz="800">
          <a:solidFill>
            <a:schemeClr val="tx1"/>
          </a:solidFill>
          <a:latin typeface="+mn-lt"/>
          <a:ea typeface="ＭＳ Ｐゴシック" charset="-128"/>
        </a:defRPr>
      </a:lvl9pPr>
    </p:bodyStyle>
    <p:otherStyle>
      <a:defPPr>
        <a:defRPr lang="en-GB"/>
      </a:defPPr>
      <a:lvl1pPr marL="0" algn="l" defTabSz="228370" rtl="0" eaLnBrk="1" latinLnBrk="0" hangingPunct="1">
        <a:defRPr sz="900" kern="1200">
          <a:solidFill>
            <a:schemeClr val="tx1"/>
          </a:solidFill>
          <a:latin typeface="+mn-lt"/>
          <a:ea typeface="+mn-ea"/>
          <a:cs typeface="+mn-cs"/>
        </a:defRPr>
      </a:lvl1pPr>
      <a:lvl2pPr marL="228370" algn="l" defTabSz="228370" rtl="0" eaLnBrk="1" latinLnBrk="0" hangingPunct="1">
        <a:defRPr sz="900" kern="1200">
          <a:solidFill>
            <a:schemeClr val="tx1"/>
          </a:solidFill>
          <a:latin typeface="+mn-lt"/>
          <a:ea typeface="+mn-ea"/>
          <a:cs typeface="+mn-cs"/>
        </a:defRPr>
      </a:lvl2pPr>
      <a:lvl3pPr marL="456738" algn="l" defTabSz="228370" rtl="0" eaLnBrk="1" latinLnBrk="0" hangingPunct="1">
        <a:defRPr sz="900" kern="1200">
          <a:solidFill>
            <a:schemeClr val="tx1"/>
          </a:solidFill>
          <a:latin typeface="+mn-lt"/>
          <a:ea typeface="+mn-ea"/>
          <a:cs typeface="+mn-cs"/>
        </a:defRPr>
      </a:lvl3pPr>
      <a:lvl4pPr marL="685108" algn="l" defTabSz="228370" rtl="0" eaLnBrk="1" latinLnBrk="0" hangingPunct="1">
        <a:defRPr sz="900" kern="1200">
          <a:solidFill>
            <a:schemeClr val="tx1"/>
          </a:solidFill>
          <a:latin typeface="+mn-lt"/>
          <a:ea typeface="+mn-ea"/>
          <a:cs typeface="+mn-cs"/>
        </a:defRPr>
      </a:lvl4pPr>
      <a:lvl5pPr marL="913478" algn="l" defTabSz="228370" rtl="0" eaLnBrk="1" latinLnBrk="0" hangingPunct="1">
        <a:defRPr sz="900" kern="1200">
          <a:solidFill>
            <a:schemeClr val="tx1"/>
          </a:solidFill>
          <a:latin typeface="+mn-lt"/>
          <a:ea typeface="+mn-ea"/>
          <a:cs typeface="+mn-cs"/>
        </a:defRPr>
      </a:lvl5pPr>
      <a:lvl6pPr marL="1141847" algn="l" defTabSz="228370" rtl="0" eaLnBrk="1" latinLnBrk="0" hangingPunct="1">
        <a:defRPr sz="900" kern="1200">
          <a:solidFill>
            <a:schemeClr val="tx1"/>
          </a:solidFill>
          <a:latin typeface="+mn-lt"/>
          <a:ea typeface="+mn-ea"/>
          <a:cs typeface="+mn-cs"/>
        </a:defRPr>
      </a:lvl6pPr>
      <a:lvl7pPr marL="1370216" algn="l" defTabSz="228370" rtl="0" eaLnBrk="1" latinLnBrk="0" hangingPunct="1">
        <a:defRPr sz="900" kern="1200">
          <a:solidFill>
            <a:schemeClr val="tx1"/>
          </a:solidFill>
          <a:latin typeface="+mn-lt"/>
          <a:ea typeface="+mn-ea"/>
          <a:cs typeface="+mn-cs"/>
        </a:defRPr>
      </a:lvl7pPr>
      <a:lvl8pPr marL="1598586" algn="l" defTabSz="228370" rtl="0" eaLnBrk="1" latinLnBrk="0" hangingPunct="1">
        <a:defRPr sz="900" kern="1200">
          <a:solidFill>
            <a:schemeClr val="tx1"/>
          </a:solidFill>
          <a:latin typeface="+mn-lt"/>
          <a:ea typeface="+mn-ea"/>
          <a:cs typeface="+mn-cs"/>
        </a:defRPr>
      </a:lvl8pPr>
      <a:lvl9pPr marL="1826955" algn="l" defTabSz="228370" rtl="0" eaLnBrk="1" latinLnBrk="0" hangingPunct="1">
        <a:defRPr sz="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5"/>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0"/>
            <a:ext cx="15122525" cy="27352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5674" tIns="22837" rIns="45674" bIns="22837" anchor="ctr"/>
          <a:lstStyle/>
          <a:p>
            <a:endParaRPr lang="en-GB"/>
          </a:p>
        </p:txBody>
      </p:sp>
      <p:sp>
        <p:nvSpPr>
          <p:cNvPr id="2051" name="Rectangle 3"/>
          <p:cNvSpPr>
            <a:spLocks noChangeArrowheads="1"/>
          </p:cNvSpPr>
          <p:nvPr/>
        </p:nvSpPr>
        <p:spPr bwMode="auto">
          <a:xfrm>
            <a:off x="323850" y="3121025"/>
            <a:ext cx="3435350" cy="17800638"/>
          </a:xfrm>
          <a:prstGeom prst="rect">
            <a:avLst/>
          </a:prstGeom>
          <a:solidFill>
            <a:schemeClr val="bg2"/>
          </a:solidFill>
          <a:ln w="9525">
            <a:solidFill>
              <a:schemeClr val="tx1"/>
            </a:solidFill>
            <a:miter lim="800000"/>
            <a:headEnd/>
            <a:tailEnd/>
          </a:ln>
        </p:spPr>
        <p:txBody>
          <a:bodyPr wrap="none" lIns="45674" tIns="22837" rIns="45674" bIns="22837" anchor="ctr"/>
          <a:lstStyle/>
          <a:p>
            <a:endParaRPr lang="en-GB"/>
          </a:p>
        </p:txBody>
      </p:sp>
      <p:sp>
        <p:nvSpPr>
          <p:cNvPr id="2052" name="Rectangle 6"/>
          <p:cNvSpPr>
            <a:spLocks noGrp="1" noChangeArrowheads="1"/>
          </p:cNvSpPr>
          <p:nvPr>
            <p:ph type="title"/>
          </p:nvPr>
        </p:nvSpPr>
        <p:spPr bwMode="auto">
          <a:xfrm>
            <a:off x="331788" y="827088"/>
            <a:ext cx="14444662" cy="14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390" tIns="18692" rIns="37390" bIns="18692" numCol="1" anchor="ctr" anchorCtr="0" compatLnSpc="1">
            <a:prstTxWarp prst="textNoShape">
              <a:avLst/>
            </a:prstTxWarp>
          </a:bodyPr>
          <a:lstStyle/>
          <a:p>
            <a:pPr lvl="0"/>
            <a:r>
              <a:rPr lang="en-US"/>
              <a:t>Click to edit Master title style</a:t>
            </a:r>
          </a:p>
        </p:txBody>
      </p:sp>
      <p:sp>
        <p:nvSpPr>
          <p:cNvPr id="2053" name="Rectangle 7"/>
          <p:cNvSpPr>
            <a:spLocks noGrp="1" noChangeArrowheads="1"/>
          </p:cNvSpPr>
          <p:nvPr>
            <p:ph type="body" idx="1"/>
          </p:nvPr>
        </p:nvSpPr>
        <p:spPr bwMode="auto">
          <a:xfrm>
            <a:off x="323850" y="3128963"/>
            <a:ext cx="3435350" cy="1780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6984" tIns="186984" rIns="186984" bIns="186984" numCol="1" anchor="t" anchorCtr="0" compatLnSpc="1">
            <a:prstTxWarp prst="textNoShape">
              <a:avLst/>
            </a:prstTxWarp>
          </a:bodyPr>
          <a:lstStyle/>
          <a:p>
            <a:pPr lvl="0"/>
            <a:r>
              <a:rPr lang="en-US"/>
              <a:t>Click to edit Master text styles</a:t>
            </a:r>
          </a:p>
          <a:p>
            <a:pPr lvl="1"/>
            <a:r>
              <a:rPr lang="en-US"/>
              <a:t>Second level</a:t>
            </a:r>
          </a:p>
        </p:txBody>
      </p:sp>
      <p:sp>
        <p:nvSpPr>
          <p:cNvPr id="2054" name="Rectangle 8"/>
          <p:cNvSpPr>
            <a:spLocks noChangeArrowheads="1"/>
          </p:cNvSpPr>
          <p:nvPr/>
        </p:nvSpPr>
        <p:spPr bwMode="auto">
          <a:xfrm>
            <a:off x="0" y="0"/>
            <a:ext cx="15122525" cy="2138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45674" tIns="22837" rIns="45674" bIns="22837" anchor="ctr"/>
          <a:lstStyle/>
          <a:p>
            <a:endParaRPr lang="en-GB"/>
          </a:p>
        </p:txBody>
      </p:sp>
      <p:sp>
        <p:nvSpPr>
          <p:cNvPr id="2055" name="Rectangle 9"/>
          <p:cNvSpPr>
            <a:spLocks noChangeArrowheads="1"/>
          </p:cNvSpPr>
          <p:nvPr/>
        </p:nvSpPr>
        <p:spPr bwMode="auto">
          <a:xfrm>
            <a:off x="3959225" y="3121025"/>
            <a:ext cx="7153275" cy="17800638"/>
          </a:xfrm>
          <a:prstGeom prst="rect">
            <a:avLst/>
          </a:prstGeom>
          <a:solidFill>
            <a:schemeClr val="bg2"/>
          </a:solidFill>
          <a:ln w="9525">
            <a:solidFill>
              <a:schemeClr val="tx1"/>
            </a:solidFill>
            <a:miter lim="800000"/>
            <a:headEnd/>
            <a:tailEnd/>
          </a:ln>
        </p:spPr>
        <p:txBody>
          <a:bodyPr wrap="none" lIns="45674" tIns="22837" rIns="45674" bIns="22837" anchor="ctr"/>
          <a:lstStyle/>
          <a:p>
            <a:endParaRPr lang="en-GB"/>
          </a:p>
        </p:txBody>
      </p:sp>
      <p:sp>
        <p:nvSpPr>
          <p:cNvPr id="2056" name="Rectangle 11"/>
          <p:cNvSpPr>
            <a:spLocks noChangeArrowheads="1"/>
          </p:cNvSpPr>
          <p:nvPr/>
        </p:nvSpPr>
        <p:spPr bwMode="auto">
          <a:xfrm>
            <a:off x="11337925" y="3121025"/>
            <a:ext cx="3438525" cy="17800638"/>
          </a:xfrm>
          <a:prstGeom prst="rect">
            <a:avLst/>
          </a:prstGeom>
          <a:solidFill>
            <a:schemeClr val="bg2"/>
          </a:solidFill>
          <a:ln w="9525">
            <a:solidFill>
              <a:schemeClr val="tx1"/>
            </a:solidFill>
            <a:miter lim="800000"/>
            <a:headEnd/>
            <a:tailEnd/>
          </a:ln>
        </p:spPr>
        <p:txBody>
          <a:bodyPr wrap="none" lIns="45674" tIns="22837" rIns="45674" bIns="22837" anchor="ctr"/>
          <a:lstStyle/>
          <a:p>
            <a:endParaRPr lang="en-GB"/>
          </a:p>
        </p:txBody>
      </p:sp>
      <p:sp>
        <p:nvSpPr>
          <p:cNvPr id="2057" name="Text Box 14"/>
          <p:cNvSpPr txBox="1">
            <a:spLocks noChangeArrowheads="1"/>
          </p:cNvSpPr>
          <p:nvPr/>
        </p:nvSpPr>
        <p:spPr bwMode="auto">
          <a:xfrm>
            <a:off x="323850" y="21115338"/>
            <a:ext cx="1651000" cy="77787"/>
          </a:xfrm>
          <a:prstGeom prst="rect">
            <a:avLst/>
          </a:prstGeom>
          <a:noFill/>
          <a:ln>
            <a:noFill/>
          </a:ln>
        </p:spPr>
        <p:txBody>
          <a:bodyPr lIns="37390" tIns="18692" rIns="37390" bIns="18692">
            <a:spAutoFit/>
          </a:bodyPr>
          <a:lstStyle>
            <a:lvl1pPr defTabSz="749300" eaLnBrk="0" hangingPunct="0">
              <a:defRPr sz="2400">
                <a:solidFill>
                  <a:schemeClr val="tx1"/>
                </a:solidFill>
                <a:latin typeface="Arial Narrow" pitchFamily="34" charset="0"/>
                <a:ea typeface="ＭＳ Ｐゴシック"/>
                <a:cs typeface="ＭＳ Ｐゴシック"/>
              </a:defRPr>
            </a:lvl1pPr>
            <a:lvl2pPr marL="742950" indent="-285750" defTabSz="749300" eaLnBrk="0" hangingPunct="0">
              <a:defRPr sz="2400">
                <a:solidFill>
                  <a:schemeClr val="tx1"/>
                </a:solidFill>
                <a:latin typeface="Arial Narrow" pitchFamily="34" charset="0"/>
                <a:ea typeface="ＭＳ Ｐゴシック"/>
                <a:cs typeface="ＭＳ Ｐゴシック"/>
              </a:defRPr>
            </a:lvl2pPr>
            <a:lvl3pPr marL="1143000" indent="-228600" defTabSz="749300" eaLnBrk="0" hangingPunct="0">
              <a:defRPr sz="2400">
                <a:solidFill>
                  <a:schemeClr val="tx1"/>
                </a:solidFill>
                <a:latin typeface="Arial Narrow" pitchFamily="34" charset="0"/>
                <a:ea typeface="ＭＳ Ｐゴシック"/>
                <a:cs typeface="ＭＳ Ｐゴシック"/>
              </a:defRPr>
            </a:lvl3pPr>
            <a:lvl4pPr marL="1600200" indent="-228600" defTabSz="749300" eaLnBrk="0" hangingPunct="0">
              <a:defRPr sz="2400">
                <a:solidFill>
                  <a:schemeClr val="tx1"/>
                </a:solidFill>
                <a:latin typeface="Arial Narrow" pitchFamily="34" charset="0"/>
                <a:ea typeface="ＭＳ Ｐゴシック"/>
                <a:cs typeface="ＭＳ Ｐゴシック"/>
              </a:defRPr>
            </a:lvl4pPr>
            <a:lvl5pPr marL="2057400" indent="-228600" defTabSz="749300" eaLnBrk="0" hangingPunct="0">
              <a:defRPr sz="2400">
                <a:solidFill>
                  <a:schemeClr val="tx1"/>
                </a:solidFill>
                <a:latin typeface="Arial Narrow" pitchFamily="34" charset="0"/>
                <a:ea typeface="ＭＳ Ｐゴシック"/>
                <a:cs typeface="ＭＳ Ｐゴシック"/>
              </a:defRPr>
            </a:lvl5pPr>
            <a:lvl6pPr marL="25146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6pPr>
            <a:lvl7pPr marL="29718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7pPr>
            <a:lvl8pPr marL="34290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8pPr>
            <a:lvl9pPr marL="38862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9pPr>
          </a:lstStyle>
          <a:p>
            <a:pPr>
              <a:lnSpc>
                <a:spcPct val="65000"/>
              </a:lnSpc>
              <a:spcBef>
                <a:spcPct val="50000"/>
              </a:spcBef>
              <a:defRPr/>
            </a:pPr>
            <a:r>
              <a:rPr lang="en-US" sz="400" b="1" dirty="0">
                <a:latin typeface="Arial" pitchFamily="34" charset="0"/>
              </a:rPr>
              <a:t>Poster template by ResearchPosters.co.za</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373063" rtl="0" eaLnBrk="0" fontAlgn="base" hangingPunct="0">
        <a:spcBef>
          <a:spcPct val="0"/>
        </a:spcBef>
        <a:spcAft>
          <a:spcPct val="0"/>
        </a:spcAft>
        <a:defRPr sz="3500">
          <a:solidFill>
            <a:schemeClr val="bg1"/>
          </a:solidFill>
          <a:latin typeface="+mj-lt"/>
          <a:ea typeface="MS PGothic" pitchFamily="34" charset="-128"/>
          <a:cs typeface="ＭＳ Ｐゴシック" charset="-128"/>
        </a:defRPr>
      </a:lvl1pPr>
      <a:lvl2pPr algn="ctr" defTabSz="373063" rtl="0" eaLnBrk="0" fontAlgn="base" hangingPunct="0">
        <a:spcBef>
          <a:spcPct val="0"/>
        </a:spcBef>
        <a:spcAft>
          <a:spcPct val="0"/>
        </a:spcAft>
        <a:defRPr sz="3500">
          <a:solidFill>
            <a:schemeClr val="bg1"/>
          </a:solidFill>
          <a:latin typeface="Arial Black" charset="0"/>
          <a:ea typeface="MS PGothic" pitchFamily="34" charset="-128"/>
          <a:cs typeface="ＭＳ Ｐゴシック" charset="-128"/>
        </a:defRPr>
      </a:lvl2pPr>
      <a:lvl3pPr algn="ctr" defTabSz="373063" rtl="0" eaLnBrk="0" fontAlgn="base" hangingPunct="0">
        <a:spcBef>
          <a:spcPct val="0"/>
        </a:spcBef>
        <a:spcAft>
          <a:spcPct val="0"/>
        </a:spcAft>
        <a:defRPr sz="3500">
          <a:solidFill>
            <a:schemeClr val="bg1"/>
          </a:solidFill>
          <a:latin typeface="Arial Black" charset="0"/>
          <a:ea typeface="MS PGothic" pitchFamily="34" charset="-128"/>
          <a:cs typeface="ＭＳ Ｐゴシック" charset="-128"/>
        </a:defRPr>
      </a:lvl3pPr>
      <a:lvl4pPr algn="ctr" defTabSz="373063" rtl="0" eaLnBrk="0" fontAlgn="base" hangingPunct="0">
        <a:spcBef>
          <a:spcPct val="0"/>
        </a:spcBef>
        <a:spcAft>
          <a:spcPct val="0"/>
        </a:spcAft>
        <a:defRPr sz="3500">
          <a:solidFill>
            <a:schemeClr val="bg1"/>
          </a:solidFill>
          <a:latin typeface="Arial Black" charset="0"/>
          <a:ea typeface="MS PGothic" pitchFamily="34" charset="-128"/>
          <a:cs typeface="ＭＳ Ｐゴシック" charset="-128"/>
        </a:defRPr>
      </a:lvl4pPr>
      <a:lvl5pPr algn="ctr" defTabSz="373063" rtl="0" eaLnBrk="0" fontAlgn="base" hangingPunct="0">
        <a:spcBef>
          <a:spcPct val="0"/>
        </a:spcBef>
        <a:spcAft>
          <a:spcPct val="0"/>
        </a:spcAft>
        <a:defRPr sz="3500">
          <a:solidFill>
            <a:schemeClr val="bg1"/>
          </a:solidFill>
          <a:latin typeface="Arial Black" charset="0"/>
          <a:ea typeface="MS PGothic" pitchFamily="34" charset="-128"/>
          <a:cs typeface="ＭＳ Ｐゴシック" charset="-128"/>
        </a:defRPr>
      </a:lvl5pPr>
      <a:lvl6pPr marL="228370" algn="ctr" defTabSz="374272" rtl="0" fontAlgn="base">
        <a:spcBef>
          <a:spcPct val="0"/>
        </a:spcBef>
        <a:spcAft>
          <a:spcPct val="0"/>
        </a:spcAft>
        <a:defRPr sz="3500">
          <a:solidFill>
            <a:schemeClr val="tx2"/>
          </a:solidFill>
          <a:latin typeface="Arial Black" charset="0"/>
        </a:defRPr>
      </a:lvl6pPr>
      <a:lvl7pPr marL="456738" algn="ctr" defTabSz="374272" rtl="0" fontAlgn="base">
        <a:spcBef>
          <a:spcPct val="0"/>
        </a:spcBef>
        <a:spcAft>
          <a:spcPct val="0"/>
        </a:spcAft>
        <a:defRPr sz="3500">
          <a:solidFill>
            <a:schemeClr val="tx2"/>
          </a:solidFill>
          <a:latin typeface="Arial Black" charset="0"/>
        </a:defRPr>
      </a:lvl7pPr>
      <a:lvl8pPr marL="685108" algn="ctr" defTabSz="374272" rtl="0" fontAlgn="base">
        <a:spcBef>
          <a:spcPct val="0"/>
        </a:spcBef>
        <a:spcAft>
          <a:spcPct val="0"/>
        </a:spcAft>
        <a:defRPr sz="3500">
          <a:solidFill>
            <a:schemeClr val="tx2"/>
          </a:solidFill>
          <a:latin typeface="Arial Black" charset="0"/>
        </a:defRPr>
      </a:lvl8pPr>
      <a:lvl9pPr marL="913478" algn="ctr" defTabSz="374272" rtl="0" fontAlgn="base">
        <a:spcBef>
          <a:spcPct val="0"/>
        </a:spcBef>
        <a:spcAft>
          <a:spcPct val="0"/>
        </a:spcAft>
        <a:defRPr sz="3500">
          <a:solidFill>
            <a:schemeClr val="tx2"/>
          </a:solidFill>
          <a:latin typeface="Arial Black" charset="0"/>
        </a:defRPr>
      </a:lvl9pPr>
    </p:titleStyle>
    <p:bodyStyle>
      <a:lvl1pPr marL="139700" indent="-139700" algn="l" defTabSz="373063" rtl="0" eaLnBrk="0" fontAlgn="base" hangingPunct="0">
        <a:spcBef>
          <a:spcPct val="20000"/>
        </a:spcBef>
        <a:spcAft>
          <a:spcPct val="0"/>
        </a:spcAft>
        <a:buChar char="•"/>
        <a:defRPr sz="1200">
          <a:solidFill>
            <a:schemeClr val="tx2"/>
          </a:solidFill>
          <a:latin typeface="+mn-lt"/>
          <a:ea typeface="MS PGothic" pitchFamily="34" charset="-128"/>
          <a:cs typeface="ＭＳ Ｐゴシック" charset="-128"/>
        </a:defRPr>
      </a:lvl1pPr>
      <a:lvl2pPr marL="301625" indent="-114300" algn="l" defTabSz="373063" rtl="0" eaLnBrk="0" fontAlgn="base" hangingPunct="0">
        <a:spcBef>
          <a:spcPct val="20000"/>
        </a:spcBef>
        <a:spcAft>
          <a:spcPct val="0"/>
        </a:spcAft>
        <a:buChar char="–"/>
        <a:defRPr sz="1200">
          <a:solidFill>
            <a:schemeClr val="tx2"/>
          </a:solidFill>
          <a:latin typeface="+mn-lt"/>
          <a:ea typeface="MS PGothic" pitchFamily="34" charset="-128"/>
          <a:cs typeface="ＭＳ Ｐゴシック"/>
        </a:defRPr>
      </a:lvl2pPr>
      <a:lvl3pPr marL="466725" indent="-93663" algn="l" defTabSz="373063" rtl="0" eaLnBrk="0" fontAlgn="base" hangingPunct="0">
        <a:spcBef>
          <a:spcPct val="20000"/>
        </a:spcBef>
        <a:spcAft>
          <a:spcPct val="0"/>
        </a:spcAft>
        <a:buChar char="•"/>
        <a:defRPr sz="1000">
          <a:solidFill>
            <a:schemeClr val="tx1"/>
          </a:solidFill>
          <a:latin typeface="+mn-lt"/>
          <a:ea typeface="MS PGothic" pitchFamily="34" charset="-128"/>
          <a:cs typeface="ＭＳ Ｐゴシック"/>
        </a:defRPr>
      </a:lvl3pPr>
      <a:lvl4pPr marL="654050" indent="-92075" algn="l" defTabSz="373063" rtl="0" eaLnBrk="0" fontAlgn="base" hangingPunct="0">
        <a:spcBef>
          <a:spcPct val="20000"/>
        </a:spcBef>
        <a:spcAft>
          <a:spcPct val="0"/>
        </a:spcAft>
        <a:buChar char="–"/>
        <a:defRPr sz="800">
          <a:solidFill>
            <a:schemeClr val="tx1"/>
          </a:solidFill>
          <a:latin typeface="+mn-lt"/>
          <a:ea typeface="MS PGothic" pitchFamily="34" charset="-128"/>
          <a:cs typeface="ＭＳ Ｐゴシック"/>
        </a:defRPr>
      </a:lvl4pPr>
      <a:lvl5pPr marL="841375" indent="-92075" algn="l" defTabSz="373063" rtl="0" eaLnBrk="0" fontAlgn="base" hangingPunct="0">
        <a:spcBef>
          <a:spcPct val="20000"/>
        </a:spcBef>
        <a:spcAft>
          <a:spcPct val="0"/>
        </a:spcAft>
        <a:buChar char="»"/>
        <a:defRPr sz="800">
          <a:solidFill>
            <a:schemeClr val="tx1"/>
          </a:solidFill>
          <a:latin typeface="+mn-lt"/>
          <a:ea typeface="MS PGothic" pitchFamily="34" charset="-128"/>
          <a:cs typeface="ＭＳ Ｐゴシック"/>
        </a:defRPr>
      </a:lvl5pPr>
      <a:lvl6pPr marL="1071275" indent="-93568" algn="l" defTabSz="374272" rtl="0" fontAlgn="base">
        <a:spcBef>
          <a:spcPct val="20000"/>
        </a:spcBef>
        <a:spcAft>
          <a:spcPct val="0"/>
        </a:spcAft>
        <a:buChar char="»"/>
        <a:defRPr sz="800">
          <a:solidFill>
            <a:schemeClr val="tx1"/>
          </a:solidFill>
          <a:latin typeface="+mn-lt"/>
          <a:ea typeface="ＭＳ Ｐゴシック" charset="-128"/>
        </a:defRPr>
      </a:lvl6pPr>
      <a:lvl7pPr marL="1299644" indent="-93568" algn="l" defTabSz="374272" rtl="0" fontAlgn="base">
        <a:spcBef>
          <a:spcPct val="20000"/>
        </a:spcBef>
        <a:spcAft>
          <a:spcPct val="0"/>
        </a:spcAft>
        <a:buChar char="»"/>
        <a:defRPr sz="800">
          <a:solidFill>
            <a:schemeClr val="tx1"/>
          </a:solidFill>
          <a:latin typeface="+mn-lt"/>
          <a:ea typeface="ＭＳ Ｐゴシック" charset="-128"/>
        </a:defRPr>
      </a:lvl7pPr>
      <a:lvl8pPr marL="1528013" indent="-93568" algn="l" defTabSz="374272" rtl="0" fontAlgn="base">
        <a:spcBef>
          <a:spcPct val="20000"/>
        </a:spcBef>
        <a:spcAft>
          <a:spcPct val="0"/>
        </a:spcAft>
        <a:buChar char="»"/>
        <a:defRPr sz="800">
          <a:solidFill>
            <a:schemeClr val="tx1"/>
          </a:solidFill>
          <a:latin typeface="+mn-lt"/>
          <a:ea typeface="ＭＳ Ｐゴシック" charset="-128"/>
        </a:defRPr>
      </a:lvl8pPr>
      <a:lvl9pPr marL="1756383" indent="-93568" algn="l" defTabSz="374272" rtl="0" fontAlgn="base">
        <a:spcBef>
          <a:spcPct val="20000"/>
        </a:spcBef>
        <a:spcAft>
          <a:spcPct val="0"/>
        </a:spcAft>
        <a:buChar char="»"/>
        <a:defRPr sz="800">
          <a:solidFill>
            <a:schemeClr val="tx1"/>
          </a:solidFill>
          <a:latin typeface="+mn-lt"/>
          <a:ea typeface="ＭＳ Ｐゴシック" charset="-128"/>
        </a:defRPr>
      </a:lvl9pPr>
    </p:bodyStyle>
    <p:otherStyle>
      <a:defPPr>
        <a:defRPr lang="en-GB"/>
      </a:defPPr>
      <a:lvl1pPr marL="0" algn="l" defTabSz="228370" rtl="0" eaLnBrk="1" latinLnBrk="0" hangingPunct="1">
        <a:defRPr sz="900" kern="1200">
          <a:solidFill>
            <a:schemeClr val="tx1"/>
          </a:solidFill>
          <a:latin typeface="+mn-lt"/>
          <a:ea typeface="+mn-ea"/>
          <a:cs typeface="+mn-cs"/>
        </a:defRPr>
      </a:lvl1pPr>
      <a:lvl2pPr marL="228370" algn="l" defTabSz="228370" rtl="0" eaLnBrk="1" latinLnBrk="0" hangingPunct="1">
        <a:defRPr sz="900" kern="1200">
          <a:solidFill>
            <a:schemeClr val="tx1"/>
          </a:solidFill>
          <a:latin typeface="+mn-lt"/>
          <a:ea typeface="+mn-ea"/>
          <a:cs typeface="+mn-cs"/>
        </a:defRPr>
      </a:lvl2pPr>
      <a:lvl3pPr marL="456738" algn="l" defTabSz="228370" rtl="0" eaLnBrk="1" latinLnBrk="0" hangingPunct="1">
        <a:defRPr sz="900" kern="1200">
          <a:solidFill>
            <a:schemeClr val="tx1"/>
          </a:solidFill>
          <a:latin typeface="+mn-lt"/>
          <a:ea typeface="+mn-ea"/>
          <a:cs typeface="+mn-cs"/>
        </a:defRPr>
      </a:lvl3pPr>
      <a:lvl4pPr marL="685108" algn="l" defTabSz="228370" rtl="0" eaLnBrk="1" latinLnBrk="0" hangingPunct="1">
        <a:defRPr sz="900" kern="1200">
          <a:solidFill>
            <a:schemeClr val="tx1"/>
          </a:solidFill>
          <a:latin typeface="+mn-lt"/>
          <a:ea typeface="+mn-ea"/>
          <a:cs typeface="+mn-cs"/>
        </a:defRPr>
      </a:lvl4pPr>
      <a:lvl5pPr marL="913478" algn="l" defTabSz="228370" rtl="0" eaLnBrk="1" latinLnBrk="0" hangingPunct="1">
        <a:defRPr sz="900" kern="1200">
          <a:solidFill>
            <a:schemeClr val="tx1"/>
          </a:solidFill>
          <a:latin typeface="+mn-lt"/>
          <a:ea typeface="+mn-ea"/>
          <a:cs typeface="+mn-cs"/>
        </a:defRPr>
      </a:lvl5pPr>
      <a:lvl6pPr marL="1141847" algn="l" defTabSz="228370" rtl="0" eaLnBrk="1" latinLnBrk="0" hangingPunct="1">
        <a:defRPr sz="900" kern="1200">
          <a:solidFill>
            <a:schemeClr val="tx1"/>
          </a:solidFill>
          <a:latin typeface="+mn-lt"/>
          <a:ea typeface="+mn-ea"/>
          <a:cs typeface="+mn-cs"/>
        </a:defRPr>
      </a:lvl6pPr>
      <a:lvl7pPr marL="1370216" algn="l" defTabSz="228370" rtl="0" eaLnBrk="1" latinLnBrk="0" hangingPunct="1">
        <a:defRPr sz="900" kern="1200">
          <a:solidFill>
            <a:schemeClr val="tx1"/>
          </a:solidFill>
          <a:latin typeface="+mn-lt"/>
          <a:ea typeface="+mn-ea"/>
          <a:cs typeface="+mn-cs"/>
        </a:defRPr>
      </a:lvl7pPr>
      <a:lvl8pPr marL="1598586" algn="l" defTabSz="228370" rtl="0" eaLnBrk="1" latinLnBrk="0" hangingPunct="1">
        <a:defRPr sz="900" kern="1200">
          <a:solidFill>
            <a:schemeClr val="tx1"/>
          </a:solidFill>
          <a:latin typeface="+mn-lt"/>
          <a:ea typeface="+mn-ea"/>
          <a:cs typeface="+mn-cs"/>
        </a:defRPr>
      </a:lvl8pPr>
      <a:lvl9pPr marL="1826955" algn="l" defTabSz="228370" rtl="0" eaLnBrk="1" latinLnBrk="0" hangingPunct="1">
        <a:defRPr sz="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5"/>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0"/>
            <a:ext cx="15122525" cy="27352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5674" tIns="22837" rIns="45674" bIns="22837" anchor="ctr"/>
          <a:lstStyle/>
          <a:p>
            <a:endParaRPr lang="en-GB"/>
          </a:p>
        </p:txBody>
      </p:sp>
      <p:sp>
        <p:nvSpPr>
          <p:cNvPr id="3075" name="Rectangle 3"/>
          <p:cNvSpPr>
            <a:spLocks noChangeArrowheads="1"/>
          </p:cNvSpPr>
          <p:nvPr/>
        </p:nvSpPr>
        <p:spPr bwMode="auto">
          <a:xfrm>
            <a:off x="239713" y="3121025"/>
            <a:ext cx="14597062" cy="17800638"/>
          </a:xfrm>
          <a:prstGeom prst="rect">
            <a:avLst/>
          </a:prstGeom>
          <a:solidFill>
            <a:schemeClr val="bg2"/>
          </a:solidFill>
          <a:ln w="9525">
            <a:solidFill>
              <a:schemeClr val="tx1"/>
            </a:solidFill>
            <a:miter lim="800000"/>
            <a:headEnd/>
            <a:tailEnd/>
          </a:ln>
        </p:spPr>
        <p:txBody>
          <a:bodyPr wrap="none" lIns="45674" tIns="22837" rIns="45674" bIns="22837" anchor="ctr"/>
          <a:lstStyle/>
          <a:p>
            <a:endParaRPr lang="en-GB"/>
          </a:p>
        </p:txBody>
      </p:sp>
      <p:sp>
        <p:nvSpPr>
          <p:cNvPr id="3076" name="Rectangle 6"/>
          <p:cNvSpPr>
            <a:spLocks noGrp="1" noChangeArrowheads="1"/>
          </p:cNvSpPr>
          <p:nvPr>
            <p:ph type="title"/>
          </p:nvPr>
        </p:nvSpPr>
        <p:spPr bwMode="auto">
          <a:xfrm>
            <a:off x="331788" y="827088"/>
            <a:ext cx="14444662" cy="14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390" tIns="18692" rIns="37390" bIns="18692" numCol="1" anchor="ctr" anchorCtr="0" compatLnSpc="1">
            <a:prstTxWarp prst="textNoShape">
              <a:avLst/>
            </a:prstTxWarp>
          </a:bodyPr>
          <a:lstStyle/>
          <a:p>
            <a:pPr lvl="0"/>
            <a:r>
              <a:rPr lang="en-US"/>
              <a:t>Click to edit Master title style</a:t>
            </a:r>
          </a:p>
        </p:txBody>
      </p:sp>
      <p:sp>
        <p:nvSpPr>
          <p:cNvPr id="3077" name="Rectangle 7"/>
          <p:cNvSpPr>
            <a:spLocks noGrp="1" noChangeArrowheads="1"/>
          </p:cNvSpPr>
          <p:nvPr>
            <p:ph type="body" idx="1"/>
          </p:nvPr>
        </p:nvSpPr>
        <p:spPr bwMode="auto">
          <a:xfrm>
            <a:off x="239713" y="3121025"/>
            <a:ext cx="14536737" cy="1780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6984" tIns="186984" rIns="186984" bIns="186984" numCol="1" anchor="t" anchorCtr="0" compatLnSpc="1">
            <a:prstTxWarp prst="textNoShape">
              <a:avLst/>
            </a:prstTxWarp>
          </a:bodyPr>
          <a:lstStyle/>
          <a:p>
            <a:pPr lvl="0"/>
            <a:r>
              <a:rPr lang="en-US"/>
              <a:t>Click to edit Master text styles</a:t>
            </a:r>
          </a:p>
          <a:p>
            <a:pPr lvl="1"/>
            <a:r>
              <a:rPr lang="en-US"/>
              <a:t>Second level</a:t>
            </a:r>
          </a:p>
        </p:txBody>
      </p:sp>
      <p:sp>
        <p:nvSpPr>
          <p:cNvPr id="3078" name="Rectangle 8"/>
          <p:cNvSpPr>
            <a:spLocks noChangeArrowheads="1"/>
          </p:cNvSpPr>
          <p:nvPr/>
        </p:nvSpPr>
        <p:spPr bwMode="auto">
          <a:xfrm>
            <a:off x="0" y="0"/>
            <a:ext cx="15122525" cy="2138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45674" tIns="22837" rIns="45674" bIns="22837" anchor="ctr"/>
          <a:lstStyle/>
          <a:p>
            <a:endParaRPr lang="en-GB"/>
          </a:p>
        </p:txBody>
      </p:sp>
      <p:sp>
        <p:nvSpPr>
          <p:cNvPr id="3079" name="Text Box 14"/>
          <p:cNvSpPr txBox="1">
            <a:spLocks noChangeArrowheads="1"/>
          </p:cNvSpPr>
          <p:nvPr/>
        </p:nvSpPr>
        <p:spPr bwMode="auto">
          <a:xfrm>
            <a:off x="239713" y="21107400"/>
            <a:ext cx="1651000" cy="77788"/>
          </a:xfrm>
          <a:prstGeom prst="rect">
            <a:avLst/>
          </a:prstGeom>
          <a:noFill/>
          <a:ln>
            <a:noFill/>
          </a:ln>
        </p:spPr>
        <p:txBody>
          <a:bodyPr lIns="37390" tIns="18692" rIns="37390" bIns="18692">
            <a:spAutoFit/>
          </a:bodyPr>
          <a:lstStyle>
            <a:lvl1pPr defTabSz="749300" eaLnBrk="0" hangingPunct="0">
              <a:defRPr sz="2400">
                <a:solidFill>
                  <a:schemeClr val="tx1"/>
                </a:solidFill>
                <a:latin typeface="Arial Narrow" pitchFamily="34" charset="0"/>
                <a:ea typeface="ＭＳ Ｐゴシック"/>
                <a:cs typeface="ＭＳ Ｐゴシック"/>
              </a:defRPr>
            </a:lvl1pPr>
            <a:lvl2pPr marL="742950" indent="-285750" defTabSz="749300" eaLnBrk="0" hangingPunct="0">
              <a:defRPr sz="2400">
                <a:solidFill>
                  <a:schemeClr val="tx1"/>
                </a:solidFill>
                <a:latin typeface="Arial Narrow" pitchFamily="34" charset="0"/>
                <a:ea typeface="ＭＳ Ｐゴシック"/>
                <a:cs typeface="ＭＳ Ｐゴシック"/>
              </a:defRPr>
            </a:lvl2pPr>
            <a:lvl3pPr marL="1143000" indent="-228600" defTabSz="749300" eaLnBrk="0" hangingPunct="0">
              <a:defRPr sz="2400">
                <a:solidFill>
                  <a:schemeClr val="tx1"/>
                </a:solidFill>
                <a:latin typeface="Arial Narrow" pitchFamily="34" charset="0"/>
                <a:ea typeface="ＭＳ Ｐゴシック"/>
                <a:cs typeface="ＭＳ Ｐゴシック"/>
              </a:defRPr>
            </a:lvl3pPr>
            <a:lvl4pPr marL="1600200" indent="-228600" defTabSz="749300" eaLnBrk="0" hangingPunct="0">
              <a:defRPr sz="2400">
                <a:solidFill>
                  <a:schemeClr val="tx1"/>
                </a:solidFill>
                <a:latin typeface="Arial Narrow" pitchFamily="34" charset="0"/>
                <a:ea typeface="ＭＳ Ｐゴシック"/>
                <a:cs typeface="ＭＳ Ｐゴシック"/>
              </a:defRPr>
            </a:lvl4pPr>
            <a:lvl5pPr marL="2057400" indent="-228600" defTabSz="749300" eaLnBrk="0" hangingPunct="0">
              <a:defRPr sz="2400">
                <a:solidFill>
                  <a:schemeClr val="tx1"/>
                </a:solidFill>
                <a:latin typeface="Arial Narrow" pitchFamily="34" charset="0"/>
                <a:ea typeface="ＭＳ Ｐゴシック"/>
                <a:cs typeface="ＭＳ Ｐゴシック"/>
              </a:defRPr>
            </a:lvl5pPr>
            <a:lvl6pPr marL="25146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6pPr>
            <a:lvl7pPr marL="29718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7pPr>
            <a:lvl8pPr marL="34290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8pPr>
            <a:lvl9pPr marL="38862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9pPr>
          </a:lstStyle>
          <a:p>
            <a:pPr>
              <a:lnSpc>
                <a:spcPct val="65000"/>
              </a:lnSpc>
              <a:spcBef>
                <a:spcPct val="50000"/>
              </a:spcBef>
              <a:defRPr/>
            </a:pPr>
            <a:r>
              <a:rPr lang="en-US" sz="400" b="1" dirty="0">
                <a:latin typeface="Arial" pitchFamily="34" charset="0"/>
              </a:rPr>
              <a:t>Poster template by ResearchPosters.co.za</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373063" rtl="0" eaLnBrk="0" fontAlgn="base" hangingPunct="0">
        <a:spcBef>
          <a:spcPct val="0"/>
        </a:spcBef>
        <a:spcAft>
          <a:spcPct val="0"/>
        </a:spcAft>
        <a:defRPr sz="3500">
          <a:solidFill>
            <a:schemeClr val="bg1"/>
          </a:solidFill>
          <a:latin typeface="+mj-lt"/>
          <a:ea typeface="MS PGothic" pitchFamily="34" charset="-128"/>
          <a:cs typeface="ＭＳ Ｐゴシック" charset="-128"/>
        </a:defRPr>
      </a:lvl1pPr>
      <a:lvl2pPr algn="ctr" defTabSz="373063" rtl="0" eaLnBrk="0" fontAlgn="base" hangingPunct="0">
        <a:spcBef>
          <a:spcPct val="0"/>
        </a:spcBef>
        <a:spcAft>
          <a:spcPct val="0"/>
        </a:spcAft>
        <a:defRPr sz="3500">
          <a:solidFill>
            <a:schemeClr val="bg1"/>
          </a:solidFill>
          <a:latin typeface="Arial Black" charset="0"/>
          <a:ea typeface="MS PGothic" pitchFamily="34" charset="-128"/>
          <a:cs typeface="ＭＳ Ｐゴシック" charset="-128"/>
        </a:defRPr>
      </a:lvl2pPr>
      <a:lvl3pPr algn="ctr" defTabSz="373063" rtl="0" eaLnBrk="0" fontAlgn="base" hangingPunct="0">
        <a:spcBef>
          <a:spcPct val="0"/>
        </a:spcBef>
        <a:spcAft>
          <a:spcPct val="0"/>
        </a:spcAft>
        <a:defRPr sz="3500">
          <a:solidFill>
            <a:schemeClr val="bg1"/>
          </a:solidFill>
          <a:latin typeface="Arial Black" charset="0"/>
          <a:ea typeface="MS PGothic" pitchFamily="34" charset="-128"/>
          <a:cs typeface="ＭＳ Ｐゴシック" charset="-128"/>
        </a:defRPr>
      </a:lvl3pPr>
      <a:lvl4pPr algn="ctr" defTabSz="373063" rtl="0" eaLnBrk="0" fontAlgn="base" hangingPunct="0">
        <a:spcBef>
          <a:spcPct val="0"/>
        </a:spcBef>
        <a:spcAft>
          <a:spcPct val="0"/>
        </a:spcAft>
        <a:defRPr sz="3500">
          <a:solidFill>
            <a:schemeClr val="bg1"/>
          </a:solidFill>
          <a:latin typeface="Arial Black" charset="0"/>
          <a:ea typeface="MS PGothic" pitchFamily="34" charset="-128"/>
          <a:cs typeface="ＭＳ Ｐゴシック" charset="-128"/>
        </a:defRPr>
      </a:lvl4pPr>
      <a:lvl5pPr algn="ctr" defTabSz="373063" rtl="0" eaLnBrk="0" fontAlgn="base" hangingPunct="0">
        <a:spcBef>
          <a:spcPct val="0"/>
        </a:spcBef>
        <a:spcAft>
          <a:spcPct val="0"/>
        </a:spcAft>
        <a:defRPr sz="3500">
          <a:solidFill>
            <a:schemeClr val="bg1"/>
          </a:solidFill>
          <a:latin typeface="Arial Black" charset="0"/>
          <a:ea typeface="MS PGothic" pitchFamily="34" charset="-128"/>
          <a:cs typeface="ＭＳ Ｐゴシック" charset="-128"/>
        </a:defRPr>
      </a:lvl5pPr>
      <a:lvl6pPr marL="228370" algn="ctr" defTabSz="374272" rtl="0" fontAlgn="base">
        <a:spcBef>
          <a:spcPct val="0"/>
        </a:spcBef>
        <a:spcAft>
          <a:spcPct val="0"/>
        </a:spcAft>
        <a:defRPr sz="3500">
          <a:solidFill>
            <a:schemeClr val="tx2"/>
          </a:solidFill>
          <a:latin typeface="Arial Black" charset="0"/>
        </a:defRPr>
      </a:lvl6pPr>
      <a:lvl7pPr marL="456738" algn="ctr" defTabSz="374272" rtl="0" fontAlgn="base">
        <a:spcBef>
          <a:spcPct val="0"/>
        </a:spcBef>
        <a:spcAft>
          <a:spcPct val="0"/>
        </a:spcAft>
        <a:defRPr sz="3500">
          <a:solidFill>
            <a:schemeClr val="tx2"/>
          </a:solidFill>
          <a:latin typeface="Arial Black" charset="0"/>
        </a:defRPr>
      </a:lvl7pPr>
      <a:lvl8pPr marL="685108" algn="ctr" defTabSz="374272" rtl="0" fontAlgn="base">
        <a:spcBef>
          <a:spcPct val="0"/>
        </a:spcBef>
        <a:spcAft>
          <a:spcPct val="0"/>
        </a:spcAft>
        <a:defRPr sz="3500">
          <a:solidFill>
            <a:schemeClr val="tx2"/>
          </a:solidFill>
          <a:latin typeface="Arial Black" charset="0"/>
        </a:defRPr>
      </a:lvl8pPr>
      <a:lvl9pPr marL="913478" algn="ctr" defTabSz="374272" rtl="0" fontAlgn="base">
        <a:spcBef>
          <a:spcPct val="0"/>
        </a:spcBef>
        <a:spcAft>
          <a:spcPct val="0"/>
        </a:spcAft>
        <a:defRPr sz="3500">
          <a:solidFill>
            <a:schemeClr val="tx2"/>
          </a:solidFill>
          <a:latin typeface="Arial Black" charset="0"/>
        </a:defRPr>
      </a:lvl9pPr>
    </p:titleStyle>
    <p:bodyStyle>
      <a:lvl1pPr marL="139700" indent="-139700" algn="l" defTabSz="373063" rtl="0" eaLnBrk="0" fontAlgn="base" hangingPunct="0">
        <a:spcBef>
          <a:spcPct val="20000"/>
        </a:spcBef>
        <a:spcAft>
          <a:spcPct val="0"/>
        </a:spcAft>
        <a:buChar char="•"/>
        <a:defRPr sz="1200">
          <a:solidFill>
            <a:schemeClr val="tx2"/>
          </a:solidFill>
          <a:latin typeface="+mn-lt"/>
          <a:ea typeface="MS PGothic" pitchFamily="34" charset="-128"/>
          <a:cs typeface="ＭＳ Ｐゴシック" charset="-128"/>
        </a:defRPr>
      </a:lvl1pPr>
      <a:lvl2pPr marL="301625" indent="-114300" algn="l" defTabSz="373063" rtl="0" eaLnBrk="0" fontAlgn="base" hangingPunct="0">
        <a:spcBef>
          <a:spcPct val="20000"/>
        </a:spcBef>
        <a:spcAft>
          <a:spcPct val="0"/>
        </a:spcAft>
        <a:buChar char="–"/>
        <a:defRPr sz="1200">
          <a:solidFill>
            <a:schemeClr val="tx2"/>
          </a:solidFill>
          <a:latin typeface="+mn-lt"/>
          <a:ea typeface="MS PGothic" pitchFamily="34" charset="-128"/>
          <a:cs typeface="ＭＳ Ｐゴシック"/>
        </a:defRPr>
      </a:lvl2pPr>
      <a:lvl3pPr marL="466725" indent="-93663" algn="l" defTabSz="373063" rtl="0" eaLnBrk="0" fontAlgn="base" hangingPunct="0">
        <a:spcBef>
          <a:spcPct val="20000"/>
        </a:spcBef>
        <a:spcAft>
          <a:spcPct val="0"/>
        </a:spcAft>
        <a:buChar char="•"/>
        <a:defRPr sz="1000">
          <a:solidFill>
            <a:schemeClr val="tx1"/>
          </a:solidFill>
          <a:latin typeface="+mn-lt"/>
          <a:ea typeface="MS PGothic" pitchFamily="34" charset="-128"/>
          <a:cs typeface="ＭＳ Ｐゴシック"/>
        </a:defRPr>
      </a:lvl3pPr>
      <a:lvl4pPr marL="654050" indent="-92075" algn="l" defTabSz="373063" rtl="0" eaLnBrk="0" fontAlgn="base" hangingPunct="0">
        <a:spcBef>
          <a:spcPct val="20000"/>
        </a:spcBef>
        <a:spcAft>
          <a:spcPct val="0"/>
        </a:spcAft>
        <a:buChar char="–"/>
        <a:defRPr sz="800">
          <a:solidFill>
            <a:schemeClr val="tx1"/>
          </a:solidFill>
          <a:latin typeface="+mn-lt"/>
          <a:ea typeface="MS PGothic" pitchFamily="34" charset="-128"/>
          <a:cs typeface="ＭＳ Ｐゴシック"/>
        </a:defRPr>
      </a:lvl4pPr>
      <a:lvl5pPr marL="841375" indent="-92075" algn="l" defTabSz="373063" rtl="0" eaLnBrk="0" fontAlgn="base" hangingPunct="0">
        <a:spcBef>
          <a:spcPct val="20000"/>
        </a:spcBef>
        <a:spcAft>
          <a:spcPct val="0"/>
        </a:spcAft>
        <a:buChar char="»"/>
        <a:defRPr sz="800">
          <a:solidFill>
            <a:schemeClr val="tx1"/>
          </a:solidFill>
          <a:latin typeface="+mn-lt"/>
          <a:ea typeface="MS PGothic" pitchFamily="34" charset="-128"/>
          <a:cs typeface="ＭＳ Ｐゴシック"/>
        </a:defRPr>
      </a:lvl5pPr>
      <a:lvl6pPr marL="1071275" indent="-93568" algn="l" defTabSz="374272" rtl="0" fontAlgn="base">
        <a:spcBef>
          <a:spcPct val="20000"/>
        </a:spcBef>
        <a:spcAft>
          <a:spcPct val="0"/>
        </a:spcAft>
        <a:buChar char="»"/>
        <a:defRPr sz="800">
          <a:solidFill>
            <a:schemeClr val="tx1"/>
          </a:solidFill>
          <a:latin typeface="+mn-lt"/>
          <a:ea typeface="ＭＳ Ｐゴシック" charset="-128"/>
        </a:defRPr>
      </a:lvl6pPr>
      <a:lvl7pPr marL="1299644" indent="-93568" algn="l" defTabSz="374272" rtl="0" fontAlgn="base">
        <a:spcBef>
          <a:spcPct val="20000"/>
        </a:spcBef>
        <a:spcAft>
          <a:spcPct val="0"/>
        </a:spcAft>
        <a:buChar char="»"/>
        <a:defRPr sz="800">
          <a:solidFill>
            <a:schemeClr val="tx1"/>
          </a:solidFill>
          <a:latin typeface="+mn-lt"/>
          <a:ea typeface="ＭＳ Ｐゴシック" charset="-128"/>
        </a:defRPr>
      </a:lvl7pPr>
      <a:lvl8pPr marL="1528013" indent="-93568" algn="l" defTabSz="374272" rtl="0" fontAlgn="base">
        <a:spcBef>
          <a:spcPct val="20000"/>
        </a:spcBef>
        <a:spcAft>
          <a:spcPct val="0"/>
        </a:spcAft>
        <a:buChar char="»"/>
        <a:defRPr sz="800">
          <a:solidFill>
            <a:schemeClr val="tx1"/>
          </a:solidFill>
          <a:latin typeface="+mn-lt"/>
          <a:ea typeface="ＭＳ Ｐゴシック" charset="-128"/>
        </a:defRPr>
      </a:lvl8pPr>
      <a:lvl9pPr marL="1756383" indent="-93568" algn="l" defTabSz="374272" rtl="0" fontAlgn="base">
        <a:spcBef>
          <a:spcPct val="20000"/>
        </a:spcBef>
        <a:spcAft>
          <a:spcPct val="0"/>
        </a:spcAft>
        <a:buChar char="»"/>
        <a:defRPr sz="800">
          <a:solidFill>
            <a:schemeClr val="tx1"/>
          </a:solidFill>
          <a:latin typeface="+mn-lt"/>
          <a:ea typeface="ＭＳ Ｐゴシック" charset="-128"/>
        </a:defRPr>
      </a:lvl9pPr>
    </p:bodyStyle>
    <p:otherStyle>
      <a:defPPr>
        <a:defRPr lang="en-GB"/>
      </a:defPPr>
      <a:lvl1pPr marL="0" algn="l" defTabSz="228370" rtl="0" eaLnBrk="1" latinLnBrk="0" hangingPunct="1">
        <a:defRPr sz="900" kern="1200">
          <a:solidFill>
            <a:schemeClr val="tx1"/>
          </a:solidFill>
          <a:latin typeface="+mn-lt"/>
          <a:ea typeface="+mn-ea"/>
          <a:cs typeface="+mn-cs"/>
        </a:defRPr>
      </a:lvl1pPr>
      <a:lvl2pPr marL="228370" algn="l" defTabSz="228370" rtl="0" eaLnBrk="1" latinLnBrk="0" hangingPunct="1">
        <a:defRPr sz="900" kern="1200">
          <a:solidFill>
            <a:schemeClr val="tx1"/>
          </a:solidFill>
          <a:latin typeface="+mn-lt"/>
          <a:ea typeface="+mn-ea"/>
          <a:cs typeface="+mn-cs"/>
        </a:defRPr>
      </a:lvl2pPr>
      <a:lvl3pPr marL="456738" algn="l" defTabSz="228370" rtl="0" eaLnBrk="1" latinLnBrk="0" hangingPunct="1">
        <a:defRPr sz="900" kern="1200">
          <a:solidFill>
            <a:schemeClr val="tx1"/>
          </a:solidFill>
          <a:latin typeface="+mn-lt"/>
          <a:ea typeface="+mn-ea"/>
          <a:cs typeface="+mn-cs"/>
        </a:defRPr>
      </a:lvl3pPr>
      <a:lvl4pPr marL="685108" algn="l" defTabSz="228370" rtl="0" eaLnBrk="1" latinLnBrk="0" hangingPunct="1">
        <a:defRPr sz="900" kern="1200">
          <a:solidFill>
            <a:schemeClr val="tx1"/>
          </a:solidFill>
          <a:latin typeface="+mn-lt"/>
          <a:ea typeface="+mn-ea"/>
          <a:cs typeface="+mn-cs"/>
        </a:defRPr>
      </a:lvl4pPr>
      <a:lvl5pPr marL="913478" algn="l" defTabSz="228370" rtl="0" eaLnBrk="1" latinLnBrk="0" hangingPunct="1">
        <a:defRPr sz="900" kern="1200">
          <a:solidFill>
            <a:schemeClr val="tx1"/>
          </a:solidFill>
          <a:latin typeface="+mn-lt"/>
          <a:ea typeface="+mn-ea"/>
          <a:cs typeface="+mn-cs"/>
        </a:defRPr>
      </a:lvl5pPr>
      <a:lvl6pPr marL="1141847" algn="l" defTabSz="228370" rtl="0" eaLnBrk="1" latinLnBrk="0" hangingPunct="1">
        <a:defRPr sz="900" kern="1200">
          <a:solidFill>
            <a:schemeClr val="tx1"/>
          </a:solidFill>
          <a:latin typeface="+mn-lt"/>
          <a:ea typeface="+mn-ea"/>
          <a:cs typeface="+mn-cs"/>
        </a:defRPr>
      </a:lvl6pPr>
      <a:lvl7pPr marL="1370216" algn="l" defTabSz="228370" rtl="0" eaLnBrk="1" latinLnBrk="0" hangingPunct="1">
        <a:defRPr sz="900" kern="1200">
          <a:solidFill>
            <a:schemeClr val="tx1"/>
          </a:solidFill>
          <a:latin typeface="+mn-lt"/>
          <a:ea typeface="+mn-ea"/>
          <a:cs typeface="+mn-cs"/>
        </a:defRPr>
      </a:lvl7pPr>
      <a:lvl8pPr marL="1598586" algn="l" defTabSz="228370" rtl="0" eaLnBrk="1" latinLnBrk="0" hangingPunct="1">
        <a:defRPr sz="900" kern="1200">
          <a:solidFill>
            <a:schemeClr val="tx1"/>
          </a:solidFill>
          <a:latin typeface="+mn-lt"/>
          <a:ea typeface="+mn-ea"/>
          <a:cs typeface="+mn-cs"/>
        </a:defRPr>
      </a:lvl8pPr>
      <a:lvl9pPr marL="1826955" algn="l" defTabSz="22837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5"/>
          <p:cNvSpPr>
            <a:spLocks noChangeArrowheads="1"/>
          </p:cNvSpPr>
          <p:nvPr/>
        </p:nvSpPr>
        <p:spPr bwMode="auto">
          <a:xfrm>
            <a:off x="1984375" y="824009"/>
            <a:ext cx="10428514" cy="176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381" tIns="18687" rIns="37381" bIns="18687">
            <a:spAutoFit/>
          </a:bodyPr>
          <a:lstStyle/>
          <a:p>
            <a:pPr lvl="5" algn="ctr" defTabSz="373063">
              <a:spcBef>
                <a:spcPct val="50000"/>
              </a:spcBef>
              <a:defRPr/>
            </a:pPr>
            <a:r>
              <a:rPr lang="en-US" sz="4000" dirty="0">
                <a:solidFill>
                  <a:schemeClr val="bg1"/>
                </a:solidFill>
                <a:latin typeface="Arial Black" pitchFamily="34" charset="0"/>
              </a:rPr>
              <a:t> </a:t>
            </a:r>
            <a:r>
              <a:rPr lang="en-US" sz="4000" dirty="0" err="1" smtClean="0">
                <a:solidFill>
                  <a:schemeClr val="bg1"/>
                </a:solidFill>
                <a:latin typeface="Times New Roman" pitchFamily="18" charset="0"/>
                <a:cs typeface="Times New Roman" pitchFamily="18" charset="0"/>
              </a:rPr>
              <a:t>Chatbot</a:t>
            </a:r>
            <a:r>
              <a:rPr lang="en-US" sz="4000" dirty="0" smtClean="0">
                <a:solidFill>
                  <a:schemeClr val="bg1"/>
                </a:solidFill>
                <a:latin typeface="Times New Roman" pitchFamily="18" charset="0"/>
                <a:cs typeface="Times New Roman" pitchFamily="18" charset="0"/>
              </a:rPr>
              <a:t> using Rasa NLU</a:t>
            </a:r>
            <a:endParaRPr lang="en-US" sz="4000" dirty="0">
              <a:solidFill>
                <a:schemeClr val="bg1"/>
              </a:solidFill>
              <a:latin typeface="Times New Roman" pitchFamily="18" charset="0"/>
              <a:cs typeface="Times New Roman" pitchFamily="18" charset="0"/>
            </a:endParaRPr>
          </a:p>
          <a:p>
            <a:pPr lvl="5" algn="ctr" defTabSz="373063">
              <a:spcBef>
                <a:spcPct val="50000"/>
              </a:spcBef>
              <a:defRPr/>
            </a:pPr>
            <a:r>
              <a:rPr lang="en-US" sz="2400" dirty="0" smtClean="0">
                <a:solidFill>
                  <a:schemeClr val="bg1"/>
                </a:solidFill>
                <a:latin typeface="Times New Roman" pitchFamily="18" charset="0"/>
                <a:cs typeface="Times New Roman" pitchFamily="18" charset="0"/>
              </a:rPr>
              <a:t>Manish </a:t>
            </a:r>
            <a:r>
              <a:rPr lang="en-US" sz="2400" dirty="0" err="1" smtClean="0">
                <a:solidFill>
                  <a:schemeClr val="bg1"/>
                </a:solidFill>
                <a:latin typeface="Times New Roman" pitchFamily="18" charset="0"/>
                <a:cs typeface="Times New Roman" pitchFamily="18" charset="0"/>
              </a:rPr>
              <a:t>Katheeth</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Yashvi</a:t>
            </a:r>
            <a:r>
              <a:rPr lang="en-US" sz="2400" dirty="0" smtClean="0">
                <a:solidFill>
                  <a:schemeClr val="bg1"/>
                </a:solidFill>
                <a:latin typeface="Times New Roman" pitchFamily="18" charset="0"/>
                <a:cs typeface="Times New Roman" pitchFamily="18" charset="0"/>
              </a:rPr>
              <a:t> Desai, Nikhil Mishra, </a:t>
            </a:r>
            <a:r>
              <a:rPr lang="en-US" sz="2400" dirty="0" err="1" smtClean="0">
                <a:solidFill>
                  <a:schemeClr val="bg1"/>
                </a:solidFill>
                <a:latin typeface="Times New Roman" pitchFamily="18" charset="0"/>
                <a:cs typeface="Times New Roman" pitchFamily="18" charset="0"/>
              </a:rPr>
              <a:t>Chinmay</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Tawde</a:t>
            </a:r>
            <a:r>
              <a:rPr lang="en-US" sz="2400" dirty="0" smtClean="0">
                <a:solidFill>
                  <a:schemeClr val="bg1"/>
                </a:solidFill>
                <a:latin typeface="Times New Roman" pitchFamily="18" charset="0"/>
                <a:cs typeface="Times New Roman" pitchFamily="18" charset="0"/>
              </a:rPr>
              <a:t> </a:t>
            </a:r>
          </a:p>
          <a:p>
            <a:pPr lvl="5" algn="ctr" defTabSz="373063">
              <a:spcBef>
                <a:spcPct val="50000"/>
              </a:spcBef>
              <a:defRPr/>
            </a:pPr>
            <a:r>
              <a:rPr lang="en-US" sz="2400" dirty="0" smtClean="0">
                <a:solidFill>
                  <a:schemeClr val="bg1"/>
                </a:solidFill>
                <a:latin typeface="Times New Roman" pitchFamily="18" charset="0"/>
                <a:cs typeface="Times New Roman" pitchFamily="18" charset="0"/>
              </a:rPr>
              <a:t>Project Guide:- Prof. Valentina Rani</a:t>
            </a:r>
            <a:endParaRPr lang="en-US" sz="2400" dirty="0">
              <a:solidFill>
                <a:schemeClr val="bg1"/>
              </a:solidFill>
              <a:latin typeface="Times New Roman" pitchFamily="18" charset="0"/>
              <a:cs typeface="Times New Roman" pitchFamily="18" charset="0"/>
            </a:endParaRPr>
          </a:p>
        </p:txBody>
      </p:sp>
      <p:sp>
        <p:nvSpPr>
          <p:cNvPr id="4099" name="Text Box 471"/>
          <p:cNvSpPr txBox="1">
            <a:spLocks noChangeArrowheads="1"/>
          </p:cNvSpPr>
          <p:nvPr/>
        </p:nvSpPr>
        <p:spPr bwMode="auto">
          <a:xfrm>
            <a:off x="323850" y="3121025"/>
            <a:ext cx="4656138" cy="406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7390" tIns="18692" rIns="37390" bIns="18692">
            <a:spAutoFit/>
          </a:bodyPr>
          <a:lstStyle>
            <a:lvl1pPr defTabSz="373063" eaLnBrk="0" hangingPunct="0">
              <a:defRPr sz="1200">
                <a:solidFill>
                  <a:schemeClr val="tx1"/>
                </a:solidFill>
                <a:latin typeface="Arial Narrow" pitchFamily="34" charset="0"/>
                <a:ea typeface="MS PGothic" pitchFamily="34" charset="-128"/>
              </a:defRPr>
            </a:lvl1pPr>
            <a:lvl2pPr marL="742950" indent="-285750" defTabSz="373063" eaLnBrk="0" hangingPunct="0">
              <a:defRPr sz="1200">
                <a:solidFill>
                  <a:schemeClr val="tx1"/>
                </a:solidFill>
                <a:latin typeface="Arial Narrow" pitchFamily="34" charset="0"/>
                <a:ea typeface="MS PGothic" pitchFamily="34" charset="-128"/>
              </a:defRPr>
            </a:lvl2pPr>
            <a:lvl3pPr marL="1143000" indent="-228600" defTabSz="373063" eaLnBrk="0" hangingPunct="0">
              <a:defRPr sz="1200">
                <a:solidFill>
                  <a:schemeClr val="tx1"/>
                </a:solidFill>
                <a:latin typeface="Arial Narrow" pitchFamily="34" charset="0"/>
                <a:ea typeface="MS PGothic" pitchFamily="34" charset="-128"/>
              </a:defRPr>
            </a:lvl3pPr>
            <a:lvl4pPr marL="1600200" indent="-228600" defTabSz="373063" eaLnBrk="0" hangingPunct="0">
              <a:defRPr sz="1200">
                <a:solidFill>
                  <a:schemeClr val="tx1"/>
                </a:solidFill>
                <a:latin typeface="Arial Narrow" pitchFamily="34" charset="0"/>
                <a:ea typeface="MS PGothic" pitchFamily="34" charset="-128"/>
              </a:defRPr>
            </a:lvl4pPr>
            <a:lvl5pPr marL="2057400" indent="-228600" defTabSz="373063" eaLnBrk="0" hangingPunct="0">
              <a:defRPr sz="1200">
                <a:solidFill>
                  <a:schemeClr val="tx1"/>
                </a:solidFill>
                <a:latin typeface="Arial Narrow" pitchFamily="34" charset="0"/>
                <a:ea typeface="MS PGothic" pitchFamily="34" charset="-128"/>
              </a:defRPr>
            </a:lvl5pPr>
            <a:lvl6pPr marL="25146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ctr">
              <a:spcBef>
                <a:spcPct val="50000"/>
              </a:spcBef>
            </a:pPr>
            <a:r>
              <a:rPr lang="en-US" sz="2400" b="1" dirty="0">
                <a:solidFill>
                  <a:schemeClr val="bg1"/>
                </a:solidFill>
              </a:rPr>
              <a:t> </a:t>
            </a:r>
            <a:r>
              <a:rPr lang="en-US" sz="2400" b="1" dirty="0">
                <a:solidFill>
                  <a:schemeClr val="bg1"/>
                </a:solidFill>
                <a:latin typeface="Times New Roman" pitchFamily="18" charset="0"/>
                <a:cs typeface="Times New Roman" pitchFamily="18" charset="0"/>
              </a:rPr>
              <a:t>Introduction</a:t>
            </a:r>
          </a:p>
        </p:txBody>
      </p:sp>
      <p:sp>
        <p:nvSpPr>
          <p:cNvPr id="1032" name="Text Box 472"/>
          <p:cNvSpPr txBox="1">
            <a:spLocks noChangeArrowheads="1"/>
          </p:cNvSpPr>
          <p:nvPr/>
        </p:nvSpPr>
        <p:spPr bwMode="auto">
          <a:xfrm>
            <a:off x="325438" y="3452813"/>
            <a:ext cx="4654550" cy="9180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7308" tIns="187308" rIns="187308" bIns="187308">
            <a:spAutoFit/>
          </a:bodyPr>
          <a:lstStyle>
            <a:lvl1pPr defTabSz="1797050" eaLnBrk="0" hangingPunct="0">
              <a:defRPr sz="1200">
                <a:solidFill>
                  <a:schemeClr val="tx1"/>
                </a:solidFill>
                <a:latin typeface="Arial Narrow" pitchFamily="34" charset="0"/>
                <a:ea typeface="MS PGothic" pitchFamily="34" charset="-128"/>
              </a:defRPr>
            </a:lvl1pPr>
            <a:lvl2pPr marL="742950" indent="-285750" defTabSz="1797050" eaLnBrk="0" hangingPunct="0">
              <a:defRPr sz="1200">
                <a:solidFill>
                  <a:schemeClr val="tx1"/>
                </a:solidFill>
                <a:latin typeface="Arial Narrow" pitchFamily="34" charset="0"/>
                <a:ea typeface="MS PGothic" pitchFamily="34" charset="-128"/>
              </a:defRPr>
            </a:lvl2pPr>
            <a:lvl3pPr marL="1143000" indent="-228600" defTabSz="1797050" eaLnBrk="0" hangingPunct="0">
              <a:defRPr sz="1200">
                <a:solidFill>
                  <a:schemeClr val="tx1"/>
                </a:solidFill>
                <a:latin typeface="Arial Narrow" pitchFamily="34" charset="0"/>
                <a:ea typeface="MS PGothic" pitchFamily="34" charset="-128"/>
              </a:defRPr>
            </a:lvl3pPr>
            <a:lvl4pPr marL="1600200" indent="-228600" defTabSz="1797050" eaLnBrk="0" hangingPunct="0">
              <a:defRPr sz="1200">
                <a:solidFill>
                  <a:schemeClr val="tx1"/>
                </a:solidFill>
                <a:latin typeface="Arial Narrow" pitchFamily="34" charset="0"/>
                <a:ea typeface="MS PGothic" pitchFamily="34" charset="-128"/>
              </a:defRPr>
            </a:lvl4pPr>
            <a:lvl5pPr marL="2057400" indent="-228600" defTabSz="1797050" eaLnBrk="0" hangingPunct="0">
              <a:defRPr sz="1200">
                <a:solidFill>
                  <a:schemeClr val="tx1"/>
                </a:solidFill>
                <a:latin typeface="Arial Narrow" pitchFamily="34" charset="0"/>
                <a:ea typeface="MS PGothic" pitchFamily="34" charset="-128"/>
              </a:defRPr>
            </a:lvl5pPr>
            <a:lvl6pPr marL="25146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just"/>
            <a:r>
              <a:rPr lang="en-GB" sz="2400" dirty="0">
                <a:solidFill>
                  <a:schemeClr val="accent1">
                    <a:lumMod val="10000"/>
                  </a:schemeClr>
                </a:solidFill>
                <a:latin typeface="Times New Roman" panose="02020603050405020304" pitchFamily="18" charset="0"/>
                <a:cs typeface="Times New Roman" panose="02020603050405020304" pitchFamily="18" charset="0"/>
              </a:rPr>
              <a:t>A </a:t>
            </a:r>
            <a:r>
              <a:rPr lang="en-GB" sz="2400" dirty="0" err="1">
                <a:solidFill>
                  <a:schemeClr val="accent1">
                    <a:lumMod val="10000"/>
                  </a:schemeClr>
                </a:solidFill>
                <a:latin typeface="Times New Roman" panose="02020603050405020304" pitchFamily="18" charset="0"/>
                <a:cs typeface="Times New Roman" panose="02020603050405020304" pitchFamily="18" charset="0"/>
              </a:rPr>
              <a:t>chatbot</a:t>
            </a:r>
            <a:r>
              <a:rPr lang="en-GB" sz="2400" dirty="0">
                <a:solidFill>
                  <a:schemeClr val="accent1">
                    <a:lumMod val="10000"/>
                  </a:schemeClr>
                </a:solidFill>
                <a:latin typeface="Times New Roman" panose="02020603050405020304" pitchFamily="18" charset="0"/>
                <a:cs typeface="Times New Roman" panose="02020603050405020304" pitchFamily="18" charset="0"/>
              </a:rPr>
              <a:t> is a computer program which conducts a conversation via </a:t>
            </a:r>
            <a:r>
              <a:rPr lang="en-GB" sz="2400" dirty="0" smtClean="0">
                <a:solidFill>
                  <a:schemeClr val="accent1">
                    <a:lumMod val="10000"/>
                  </a:schemeClr>
                </a:solidFill>
                <a:latin typeface="Times New Roman" panose="02020603050405020304" pitchFamily="18" charset="0"/>
                <a:cs typeface="Times New Roman" panose="02020603050405020304" pitchFamily="18" charset="0"/>
              </a:rPr>
              <a:t>auditor or textual </a:t>
            </a:r>
            <a:r>
              <a:rPr lang="en-GB" sz="2400" dirty="0">
                <a:solidFill>
                  <a:schemeClr val="accent1">
                    <a:lumMod val="10000"/>
                  </a:schemeClr>
                </a:solidFill>
                <a:latin typeface="Times New Roman" panose="02020603050405020304" pitchFamily="18" charset="0"/>
                <a:cs typeface="Times New Roman" panose="02020603050405020304" pitchFamily="18" charset="0"/>
              </a:rPr>
              <a:t>methods. </a:t>
            </a:r>
            <a:r>
              <a:rPr lang="en-GB" sz="2400" dirty="0" err="1">
                <a:solidFill>
                  <a:schemeClr val="accent1">
                    <a:lumMod val="10000"/>
                  </a:schemeClr>
                </a:solidFill>
                <a:latin typeface="Times New Roman" panose="02020603050405020304" pitchFamily="18" charset="0"/>
                <a:cs typeface="Times New Roman" panose="02020603050405020304" pitchFamily="18" charset="0"/>
              </a:rPr>
              <a:t>Chatbots</a:t>
            </a:r>
            <a:r>
              <a:rPr lang="en-GB" sz="2400" dirty="0">
                <a:solidFill>
                  <a:schemeClr val="accent1">
                    <a:lumMod val="10000"/>
                  </a:schemeClr>
                </a:solidFill>
                <a:latin typeface="Times New Roman" panose="02020603050405020304" pitchFamily="18" charset="0"/>
                <a:cs typeface="Times New Roman" panose="02020603050405020304" pitchFamily="18" charset="0"/>
              </a:rPr>
              <a:t> are typically used in dialogue systems for various </a:t>
            </a:r>
            <a:r>
              <a:rPr lang="en-GB" sz="2400" dirty="0" smtClean="0">
                <a:solidFill>
                  <a:schemeClr val="accent1">
                    <a:lumMod val="10000"/>
                  </a:schemeClr>
                </a:solidFill>
                <a:latin typeface="Times New Roman" panose="02020603050405020304" pitchFamily="18" charset="0"/>
                <a:cs typeface="Times New Roman" panose="02020603050405020304" pitchFamily="18" charset="0"/>
              </a:rPr>
              <a:t>practical purposes including customer </a:t>
            </a:r>
            <a:r>
              <a:rPr lang="en-GB" sz="2400" dirty="0">
                <a:solidFill>
                  <a:schemeClr val="accent1">
                    <a:lumMod val="10000"/>
                  </a:schemeClr>
                </a:solidFill>
                <a:latin typeface="Times New Roman" panose="02020603050405020304" pitchFamily="18" charset="0"/>
                <a:cs typeface="Times New Roman" panose="02020603050405020304" pitchFamily="18" charset="0"/>
              </a:rPr>
              <a:t>service or information </a:t>
            </a:r>
            <a:r>
              <a:rPr lang="en-GB" sz="2400" dirty="0" smtClean="0">
                <a:solidFill>
                  <a:schemeClr val="accent1">
                    <a:lumMod val="10000"/>
                  </a:schemeClr>
                </a:solidFill>
                <a:latin typeface="Times New Roman" panose="02020603050405020304" pitchFamily="18" charset="0"/>
                <a:cs typeface="Times New Roman" panose="02020603050405020304" pitchFamily="18" charset="0"/>
              </a:rPr>
              <a:t>acquisition. </a:t>
            </a:r>
            <a:r>
              <a:rPr lang="en-GB" sz="2400" dirty="0" smtClean="0">
                <a:solidFill>
                  <a:schemeClr val="accent1">
                    <a:lumMod val="10000"/>
                  </a:schemeClr>
                </a:solidFill>
                <a:latin typeface="Times New Roman" panose="02020603050405020304" pitchFamily="18" charset="0"/>
                <a:cs typeface="Times New Roman" panose="02020603050405020304" pitchFamily="18" charset="0"/>
              </a:rPr>
              <a:t>Conversational </a:t>
            </a:r>
            <a:r>
              <a:rPr lang="en-GB" sz="2400" dirty="0">
                <a:solidFill>
                  <a:schemeClr val="accent1">
                    <a:lumMod val="10000"/>
                  </a:schemeClr>
                </a:solidFill>
                <a:latin typeface="Times New Roman" panose="02020603050405020304" pitchFamily="18" charset="0"/>
                <a:cs typeface="Times New Roman" panose="02020603050405020304" pitchFamily="18" charset="0"/>
              </a:rPr>
              <a:t>systems are becoming eminent as a basis for human computer </a:t>
            </a:r>
            <a:r>
              <a:rPr lang="en-GB" sz="2400">
                <a:solidFill>
                  <a:schemeClr val="accent1">
                    <a:lumMod val="10000"/>
                  </a:schemeClr>
                </a:solidFill>
                <a:latin typeface="Times New Roman" panose="02020603050405020304" pitchFamily="18" charset="0"/>
                <a:cs typeface="Times New Roman" panose="02020603050405020304" pitchFamily="18" charset="0"/>
              </a:rPr>
              <a:t>interaction </a:t>
            </a:r>
            <a:r>
              <a:rPr lang="en-GB" sz="2400" smtClean="0">
                <a:solidFill>
                  <a:schemeClr val="accent1">
                    <a:lumMod val="10000"/>
                  </a:schemeClr>
                </a:solidFill>
                <a:latin typeface="Times New Roman" panose="02020603050405020304" pitchFamily="18" charset="0"/>
                <a:cs typeface="Times New Roman" panose="02020603050405020304" pitchFamily="18" charset="0"/>
              </a:rPr>
              <a:t>as we </a:t>
            </a:r>
            <a:r>
              <a:rPr lang="en-GB" sz="2400" dirty="0">
                <a:solidFill>
                  <a:schemeClr val="accent1">
                    <a:lumMod val="10000"/>
                  </a:schemeClr>
                </a:solidFill>
                <a:latin typeface="Times New Roman" panose="02020603050405020304" pitchFamily="18" charset="0"/>
                <a:cs typeface="Times New Roman" panose="02020603050405020304" pitchFamily="18" charset="0"/>
              </a:rPr>
              <a:t>seek more natural ways to integrate automation into everyday life. The </a:t>
            </a:r>
            <a:r>
              <a:rPr lang="en-GB" sz="2400" dirty="0">
                <a:solidFill>
                  <a:schemeClr val="accent1">
                    <a:lumMod val="10000"/>
                  </a:schemeClr>
                </a:solidFill>
                <a:latin typeface="Times New Roman" panose="02020603050405020304" pitchFamily="18" charset="0"/>
                <a:cs typeface="Times New Roman" panose="02020603050405020304" pitchFamily="18" charset="0"/>
              </a:rPr>
              <a:t>proposed </a:t>
            </a:r>
            <a:r>
              <a:rPr lang="en-GB" sz="2400" dirty="0" err="1">
                <a:solidFill>
                  <a:schemeClr val="accent1">
                    <a:lumMod val="10000"/>
                  </a:schemeClr>
                </a:solidFill>
                <a:latin typeface="Times New Roman" panose="02020603050405020304" pitchFamily="18" charset="0"/>
                <a:cs typeface="Times New Roman" panose="02020603050405020304" pitchFamily="18" charset="0"/>
              </a:rPr>
              <a:t>chatbot</a:t>
            </a:r>
            <a:r>
              <a:rPr lang="en-GB" sz="2400" dirty="0">
                <a:solidFill>
                  <a:schemeClr val="accent1">
                    <a:lumMod val="10000"/>
                  </a:schemeClr>
                </a:solidFill>
                <a:latin typeface="Times New Roman" panose="02020603050405020304" pitchFamily="18" charset="0"/>
                <a:cs typeface="Times New Roman" panose="02020603050405020304" pitchFamily="18" charset="0"/>
              </a:rPr>
              <a:t> for restaurant is web based </a:t>
            </a:r>
            <a:r>
              <a:rPr lang="en-GB" sz="2400" dirty="0" smtClean="0">
                <a:solidFill>
                  <a:schemeClr val="accent1">
                    <a:lumMod val="10000"/>
                  </a:schemeClr>
                </a:solidFill>
                <a:latin typeface="Times New Roman" panose="02020603050405020304" pitchFamily="18" charset="0"/>
                <a:cs typeface="Times New Roman" panose="02020603050405020304" pitchFamily="18" charset="0"/>
              </a:rPr>
              <a:t>application on artificial </a:t>
            </a:r>
            <a:r>
              <a:rPr lang="en-GB" sz="2400" dirty="0">
                <a:solidFill>
                  <a:schemeClr val="accent1">
                    <a:lumMod val="10000"/>
                  </a:schemeClr>
                </a:solidFill>
                <a:latin typeface="Times New Roman" panose="02020603050405020304" pitchFamily="18" charset="0"/>
                <a:cs typeface="Times New Roman" panose="02020603050405020304" pitchFamily="18" charset="0"/>
              </a:rPr>
              <a:t>intelligence. </a:t>
            </a:r>
            <a:endParaRPr lang="en-GB" sz="2400" dirty="0" smtClean="0">
              <a:solidFill>
                <a:schemeClr val="accent1">
                  <a:lumMod val="10000"/>
                </a:schemeClr>
              </a:solidFill>
              <a:latin typeface="Times New Roman" panose="02020603050405020304" pitchFamily="18" charset="0"/>
              <a:cs typeface="Times New Roman" panose="02020603050405020304" pitchFamily="18" charset="0"/>
            </a:endParaRPr>
          </a:p>
          <a:p>
            <a:pPr algn="just"/>
            <a:endParaRPr lang="en-GB" sz="2400" dirty="0">
              <a:solidFill>
                <a:schemeClr val="accent1">
                  <a:lumMod val="10000"/>
                </a:schemeClr>
              </a:solidFill>
              <a:latin typeface="Times New Roman" panose="02020603050405020304" pitchFamily="18" charset="0"/>
              <a:cs typeface="Times New Roman" panose="02020603050405020304" pitchFamily="18" charset="0"/>
            </a:endParaRPr>
          </a:p>
          <a:p>
            <a:pPr algn="just"/>
            <a:r>
              <a:rPr lang="en-GB" sz="2400" dirty="0" smtClean="0">
                <a:solidFill>
                  <a:schemeClr val="accent1">
                    <a:lumMod val="10000"/>
                  </a:schemeClr>
                </a:solidFill>
                <a:latin typeface="Times New Roman" panose="02020603050405020304" pitchFamily="18" charset="0"/>
                <a:cs typeface="Times New Roman" panose="02020603050405020304" pitchFamily="18" charset="0"/>
              </a:rPr>
              <a:t>Problem </a:t>
            </a:r>
            <a:r>
              <a:rPr lang="en-GB" sz="2400" dirty="0">
                <a:solidFill>
                  <a:schemeClr val="accent1">
                    <a:lumMod val="10000"/>
                  </a:schemeClr>
                </a:solidFill>
                <a:latin typeface="Times New Roman" panose="02020603050405020304" pitchFamily="18" charset="0"/>
                <a:cs typeface="Times New Roman" panose="02020603050405020304" pitchFamily="18" charset="0"/>
              </a:rPr>
              <a:t>Statement:- To construct a domain-specific model to converse with humans for </a:t>
            </a:r>
            <a:r>
              <a:rPr lang="en-GB" sz="2400" dirty="0" smtClean="0">
                <a:solidFill>
                  <a:schemeClr val="accent1">
                    <a:lumMod val="10000"/>
                  </a:schemeClr>
                </a:solidFill>
                <a:latin typeface="Times New Roman" panose="02020603050405020304" pitchFamily="18" charset="0"/>
                <a:cs typeface="Times New Roman" panose="02020603050405020304" pitchFamily="18" charset="0"/>
              </a:rPr>
              <a:t>restaurant and cuisine </a:t>
            </a:r>
            <a:r>
              <a:rPr lang="en-GB" sz="2400" dirty="0">
                <a:solidFill>
                  <a:schemeClr val="accent1">
                    <a:lumMod val="10000"/>
                  </a:schemeClr>
                </a:solidFill>
                <a:latin typeface="Times New Roman" panose="02020603050405020304" pitchFamily="18" charset="0"/>
                <a:cs typeface="Times New Roman" panose="02020603050405020304" pitchFamily="18" charset="0"/>
              </a:rPr>
              <a:t>suggestions. </a:t>
            </a:r>
          </a:p>
          <a:p>
            <a:r>
              <a:rPr lang="en-GB" sz="2400" dirty="0">
                <a:solidFill>
                  <a:schemeClr val="accent1">
                    <a:lumMod val="10000"/>
                  </a:schemeClr>
                </a:solidFill>
              </a:rPr>
              <a:t/>
            </a:r>
            <a:br>
              <a:rPr lang="en-GB" sz="2400" dirty="0">
                <a:solidFill>
                  <a:schemeClr val="accent1">
                    <a:lumMod val="10000"/>
                  </a:schemeClr>
                </a:solidFill>
              </a:rPr>
            </a:br>
            <a:endParaRPr lang="en-US" sz="2000" b="1" dirty="0">
              <a:solidFill>
                <a:schemeClr val="accent1">
                  <a:lumMod val="10000"/>
                </a:schemeClr>
              </a:solidFill>
              <a:latin typeface="Times New Roman" pitchFamily="18" charset="0"/>
              <a:cs typeface="Times New Roman" pitchFamily="18" charset="0"/>
            </a:endParaRPr>
          </a:p>
        </p:txBody>
      </p:sp>
      <p:sp>
        <p:nvSpPr>
          <p:cNvPr id="4101" name="Text Box 473"/>
          <p:cNvSpPr txBox="1">
            <a:spLocks noChangeArrowheads="1"/>
          </p:cNvSpPr>
          <p:nvPr/>
        </p:nvSpPr>
        <p:spPr bwMode="auto">
          <a:xfrm>
            <a:off x="325438" y="11315700"/>
            <a:ext cx="4656137" cy="4079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7390" tIns="18692" rIns="37390" bIns="18692">
            <a:spAutoFit/>
          </a:bodyPr>
          <a:lstStyle>
            <a:lvl1pPr defTabSz="373063" eaLnBrk="0" hangingPunct="0">
              <a:defRPr sz="1200">
                <a:solidFill>
                  <a:schemeClr val="tx1"/>
                </a:solidFill>
                <a:latin typeface="Arial Narrow" pitchFamily="34" charset="0"/>
                <a:ea typeface="MS PGothic" pitchFamily="34" charset="-128"/>
              </a:defRPr>
            </a:lvl1pPr>
            <a:lvl2pPr marL="742950" indent="-285750" defTabSz="373063" eaLnBrk="0" hangingPunct="0">
              <a:defRPr sz="1200">
                <a:solidFill>
                  <a:schemeClr val="tx1"/>
                </a:solidFill>
                <a:latin typeface="Arial Narrow" pitchFamily="34" charset="0"/>
                <a:ea typeface="MS PGothic" pitchFamily="34" charset="-128"/>
              </a:defRPr>
            </a:lvl2pPr>
            <a:lvl3pPr marL="1143000" indent="-228600" defTabSz="373063" eaLnBrk="0" hangingPunct="0">
              <a:defRPr sz="1200">
                <a:solidFill>
                  <a:schemeClr val="tx1"/>
                </a:solidFill>
                <a:latin typeface="Arial Narrow" pitchFamily="34" charset="0"/>
                <a:ea typeface="MS PGothic" pitchFamily="34" charset="-128"/>
              </a:defRPr>
            </a:lvl3pPr>
            <a:lvl4pPr marL="1600200" indent="-228600" defTabSz="373063" eaLnBrk="0" hangingPunct="0">
              <a:defRPr sz="1200">
                <a:solidFill>
                  <a:schemeClr val="tx1"/>
                </a:solidFill>
                <a:latin typeface="Arial Narrow" pitchFamily="34" charset="0"/>
                <a:ea typeface="MS PGothic" pitchFamily="34" charset="-128"/>
              </a:defRPr>
            </a:lvl4pPr>
            <a:lvl5pPr marL="2057400" indent="-228600" defTabSz="373063" eaLnBrk="0" hangingPunct="0">
              <a:defRPr sz="1200">
                <a:solidFill>
                  <a:schemeClr val="tx1"/>
                </a:solidFill>
                <a:latin typeface="Arial Narrow" pitchFamily="34" charset="0"/>
                <a:ea typeface="MS PGothic" pitchFamily="34" charset="-128"/>
              </a:defRPr>
            </a:lvl5pPr>
            <a:lvl6pPr marL="25146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ctr">
              <a:spcBef>
                <a:spcPct val="50000"/>
              </a:spcBef>
            </a:pPr>
            <a:r>
              <a:rPr lang="en-US" sz="2400" b="1" dirty="0">
                <a:solidFill>
                  <a:schemeClr val="bg1"/>
                </a:solidFill>
                <a:latin typeface="Times New Roman" pitchFamily="18" charset="0"/>
                <a:cs typeface="Times New Roman" pitchFamily="18" charset="0"/>
              </a:rPr>
              <a:t>Methods / Procedures</a:t>
            </a:r>
          </a:p>
        </p:txBody>
      </p:sp>
      <p:sp>
        <p:nvSpPr>
          <p:cNvPr id="4102" name="Text Box 491"/>
          <p:cNvSpPr txBox="1">
            <a:spLocks noChangeArrowheads="1"/>
          </p:cNvSpPr>
          <p:nvPr/>
        </p:nvSpPr>
        <p:spPr bwMode="auto">
          <a:xfrm>
            <a:off x="5259388" y="3121025"/>
            <a:ext cx="4652962" cy="1732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7308" tIns="187308" rIns="187308" bIns="187308">
            <a:spAutoFit/>
          </a:bodyPr>
          <a:lstStyle>
            <a:lvl1pPr defTabSz="1797050" eaLnBrk="0" hangingPunct="0">
              <a:defRPr sz="1200">
                <a:solidFill>
                  <a:schemeClr val="tx1"/>
                </a:solidFill>
                <a:latin typeface="Arial Narrow" pitchFamily="34" charset="0"/>
                <a:ea typeface="MS PGothic" pitchFamily="34" charset="-128"/>
              </a:defRPr>
            </a:lvl1pPr>
            <a:lvl2pPr marL="742950" indent="-285750" defTabSz="1797050" eaLnBrk="0" hangingPunct="0">
              <a:defRPr sz="1200">
                <a:solidFill>
                  <a:schemeClr val="tx1"/>
                </a:solidFill>
                <a:latin typeface="Arial Narrow" pitchFamily="34" charset="0"/>
                <a:ea typeface="MS PGothic" pitchFamily="34" charset="-128"/>
              </a:defRPr>
            </a:lvl2pPr>
            <a:lvl3pPr marL="1143000" indent="-228600" defTabSz="1797050" eaLnBrk="0" hangingPunct="0">
              <a:defRPr sz="1200">
                <a:solidFill>
                  <a:schemeClr val="tx1"/>
                </a:solidFill>
                <a:latin typeface="Arial Narrow" pitchFamily="34" charset="0"/>
                <a:ea typeface="MS PGothic" pitchFamily="34" charset="-128"/>
              </a:defRPr>
            </a:lvl3pPr>
            <a:lvl4pPr marL="1600200" indent="-228600" defTabSz="1797050" eaLnBrk="0" hangingPunct="0">
              <a:defRPr sz="1200">
                <a:solidFill>
                  <a:schemeClr val="tx1"/>
                </a:solidFill>
                <a:latin typeface="Arial Narrow" pitchFamily="34" charset="0"/>
                <a:ea typeface="MS PGothic" pitchFamily="34" charset="-128"/>
              </a:defRPr>
            </a:lvl4pPr>
            <a:lvl5pPr marL="2057400" indent="-228600" defTabSz="1797050" eaLnBrk="0" hangingPunct="0">
              <a:defRPr sz="1200">
                <a:solidFill>
                  <a:schemeClr val="tx1"/>
                </a:solidFill>
                <a:latin typeface="Arial Narrow" pitchFamily="34" charset="0"/>
                <a:ea typeface="MS PGothic" pitchFamily="34" charset="-128"/>
              </a:defRPr>
            </a:lvl5pPr>
            <a:lvl6pPr marL="25146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eaLnBrk="1" hangingPunct="1"/>
            <a:r>
              <a:rPr lang="en-GB" sz="2200" dirty="0">
                <a:solidFill>
                  <a:schemeClr val="tx2"/>
                </a:solidFill>
                <a:latin typeface="Times New Roman" pitchFamily="18" charset="0"/>
                <a:cs typeface="Times New Roman" pitchFamily="18" charset="0"/>
              </a:rPr>
              <a:t>3. Policy receives current state and chooses an action to be taken next. 4. Chosen action is logged by the tracer. 5. Response is sent to the </a:t>
            </a:r>
            <a:r>
              <a:rPr lang="en-GB" sz="2200" dirty="0" smtClean="0">
                <a:solidFill>
                  <a:schemeClr val="tx2"/>
                </a:solidFill>
                <a:latin typeface="Times New Roman" pitchFamily="18" charset="0"/>
                <a:cs typeface="Times New Roman" pitchFamily="18" charset="0"/>
              </a:rPr>
              <a:t>user.</a:t>
            </a:r>
            <a:endParaRPr lang="en-US" sz="2200" dirty="0">
              <a:solidFill>
                <a:schemeClr val="tx2"/>
              </a:solidFill>
              <a:latin typeface="Times New Roman" pitchFamily="18" charset="0"/>
              <a:cs typeface="Times New Roman" pitchFamily="18" charset="0"/>
            </a:endParaRPr>
          </a:p>
        </p:txBody>
      </p:sp>
      <p:sp>
        <p:nvSpPr>
          <p:cNvPr id="4125" name="Text Box 545"/>
          <p:cNvSpPr txBox="1">
            <a:spLocks noChangeArrowheads="1"/>
          </p:cNvSpPr>
          <p:nvPr/>
        </p:nvSpPr>
        <p:spPr bwMode="auto">
          <a:xfrm>
            <a:off x="5256213" y="4788580"/>
            <a:ext cx="4654550" cy="406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7390" tIns="18692" rIns="37390" bIns="18692">
            <a:spAutoFit/>
          </a:bodyPr>
          <a:lstStyle>
            <a:lvl1pPr defTabSz="373063" eaLnBrk="0" hangingPunct="0">
              <a:defRPr sz="1200">
                <a:solidFill>
                  <a:schemeClr val="tx1"/>
                </a:solidFill>
                <a:latin typeface="Arial Narrow" pitchFamily="34" charset="0"/>
                <a:ea typeface="MS PGothic" pitchFamily="34" charset="-128"/>
              </a:defRPr>
            </a:lvl1pPr>
            <a:lvl2pPr marL="742950" indent="-285750" defTabSz="373063" eaLnBrk="0" hangingPunct="0">
              <a:defRPr sz="1200">
                <a:solidFill>
                  <a:schemeClr val="tx1"/>
                </a:solidFill>
                <a:latin typeface="Arial Narrow" pitchFamily="34" charset="0"/>
                <a:ea typeface="MS PGothic" pitchFamily="34" charset="-128"/>
              </a:defRPr>
            </a:lvl2pPr>
            <a:lvl3pPr marL="1143000" indent="-228600" defTabSz="373063" eaLnBrk="0" hangingPunct="0">
              <a:defRPr sz="1200">
                <a:solidFill>
                  <a:schemeClr val="tx1"/>
                </a:solidFill>
                <a:latin typeface="Arial Narrow" pitchFamily="34" charset="0"/>
                <a:ea typeface="MS PGothic" pitchFamily="34" charset="-128"/>
              </a:defRPr>
            </a:lvl3pPr>
            <a:lvl4pPr marL="1600200" indent="-228600" defTabSz="373063" eaLnBrk="0" hangingPunct="0">
              <a:defRPr sz="1200">
                <a:solidFill>
                  <a:schemeClr val="tx1"/>
                </a:solidFill>
                <a:latin typeface="Arial Narrow" pitchFamily="34" charset="0"/>
                <a:ea typeface="MS PGothic" pitchFamily="34" charset="-128"/>
              </a:defRPr>
            </a:lvl4pPr>
            <a:lvl5pPr marL="2057400" indent="-228600" defTabSz="373063" eaLnBrk="0" hangingPunct="0">
              <a:defRPr sz="1200">
                <a:solidFill>
                  <a:schemeClr val="tx1"/>
                </a:solidFill>
                <a:latin typeface="Arial Narrow" pitchFamily="34" charset="0"/>
                <a:ea typeface="MS PGothic" pitchFamily="34" charset="-128"/>
              </a:defRPr>
            </a:lvl5pPr>
            <a:lvl6pPr marL="25146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ctr">
              <a:spcBef>
                <a:spcPct val="50000"/>
              </a:spcBef>
            </a:pPr>
            <a:r>
              <a:rPr lang="en-US" sz="2400" b="1" dirty="0">
                <a:solidFill>
                  <a:schemeClr val="bg1"/>
                </a:solidFill>
                <a:latin typeface="Times New Roman" pitchFamily="18" charset="0"/>
                <a:cs typeface="Times New Roman" pitchFamily="18" charset="0"/>
              </a:rPr>
              <a:t>Results / Findings</a:t>
            </a:r>
          </a:p>
        </p:txBody>
      </p:sp>
      <p:sp>
        <p:nvSpPr>
          <p:cNvPr id="4127" name="Text Box 561"/>
          <p:cNvSpPr txBox="1">
            <a:spLocks noChangeArrowheads="1"/>
          </p:cNvSpPr>
          <p:nvPr/>
        </p:nvSpPr>
        <p:spPr bwMode="auto">
          <a:xfrm>
            <a:off x="5198948" y="15119573"/>
            <a:ext cx="4656137" cy="406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7390" tIns="18692" rIns="37390" bIns="18692">
            <a:spAutoFit/>
          </a:bodyPr>
          <a:lstStyle>
            <a:lvl1pPr defTabSz="373063" eaLnBrk="0" hangingPunct="0">
              <a:defRPr sz="1200">
                <a:solidFill>
                  <a:schemeClr val="tx1"/>
                </a:solidFill>
                <a:latin typeface="Arial Narrow" pitchFamily="34" charset="0"/>
                <a:ea typeface="MS PGothic" pitchFamily="34" charset="-128"/>
              </a:defRPr>
            </a:lvl1pPr>
            <a:lvl2pPr marL="742950" indent="-285750" defTabSz="373063" eaLnBrk="0" hangingPunct="0">
              <a:defRPr sz="1200">
                <a:solidFill>
                  <a:schemeClr val="tx1"/>
                </a:solidFill>
                <a:latin typeface="Arial Narrow" pitchFamily="34" charset="0"/>
                <a:ea typeface="MS PGothic" pitchFamily="34" charset="-128"/>
              </a:defRPr>
            </a:lvl2pPr>
            <a:lvl3pPr marL="1143000" indent="-228600" defTabSz="373063" eaLnBrk="0" hangingPunct="0">
              <a:defRPr sz="1200">
                <a:solidFill>
                  <a:schemeClr val="tx1"/>
                </a:solidFill>
                <a:latin typeface="Arial Narrow" pitchFamily="34" charset="0"/>
                <a:ea typeface="MS PGothic" pitchFamily="34" charset="-128"/>
              </a:defRPr>
            </a:lvl3pPr>
            <a:lvl4pPr marL="1600200" indent="-228600" defTabSz="373063" eaLnBrk="0" hangingPunct="0">
              <a:defRPr sz="1200">
                <a:solidFill>
                  <a:schemeClr val="tx1"/>
                </a:solidFill>
                <a:latin typeface="Arial Narrow" pitchFamily="34" charset="0"/>
                <a:ea typeface="MS PGothic" pitchFamily="34" charset="-128"/>
              </a:defRPr>
            </a:lvl4pPr>
            <a:lvl5pPr marL="2057400" indent="-228600" defTabSz="373063" eaLnBrk="0" hangingPunct="0">
              <a:defRPr sz="1200">
                <a:solidFill>
                  <a:schemeClr val="tx1"/>
                </a:solidFill>
                <a:latin typeface="Arial Narrow" pitchFamily="34" charset="0"/>
                <a:ea typeface="MS PGothic" pitchFamily="34" charset="-128"/>
              </a:defRPr>
            </a:lvl5pPr>
            <a:lvl6pPr marL="25146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ctr">
              <a:spcBef>
                <a:spcPct val="50000"/>
              </a:spcBef>
            </a:pPr>
            <a:r>
              <a:rPr lang="en-US" sz="2400" b="1" dirty="0">
                <a:solidFill>
                  <a:schemeClr val="bg1"/>
                </a:solidFill>
                <a:latin typeface="Times New Roman" pitchFamily="18" charset="0"/>
                <a:cs typeface="Times New Roman" pitchFamily="18" charset="0"/>
              </a:rPr>
              <a:t>Conclusion  / Discussions</a:t>
            </a:r>
          </a:p>
        </p:txBody>
      </p:sp>
      <p:sp>
        <p:nvSpPr>
          <p:cNvPr id="4128" name="Text Box 562"/>
          <p:cNvSpPr txBox="1">
            <a:spLocks noChangeArrowheads="1"/>
          </p:cNvSpPr>
          <p:nvPr/>
        </p:nvSpPr>
        <p:spPr bwMode="auto">
          <a:xfrm>
            <a:off x="10143331" y="5013325"/>
            <a:ext cx="4656138" cy="40708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7390" tIns="18692" rIns="37390" bIns="18692">
            <a:spAutoFit/>
          </a:bodyPr>
          <a:lstStyle>
            <a:lvl1pPr defTabSz="373063" eaLnBrk="0" hangingPunct="0">
              <a:defRPr sz="1200">
                <a:solidFill>
                  <a:schemeClr val="tx1"/>
                </a:solidFill>
                <a:latin typeface="Arial Narrow" pitchFamily="34" charset="0"/>
                <a:ea typeface="MS PGothic" pitchFamily="34" charset="-128"/>
              </a:defRPr>
            </a:lvl1pPr>
            <a:lvl2pPr marL="742950" indent="-285750" defTabSz="373063" eaLnBrk="0" hangingPunct="0">
              <a:defRPr sz="1200">
                <a:solidFill>
                  <a:schemeClr val="tx1"/>
                </a:solidFill>
                <a:latin typeface="Arial Narrow" pitchFamily="34" charset="0"/>
                <a:ea typeface="MS PGothic" pitchFamily="34" charset="-128"/>
              </a:defRPr>
            </a:lvl2pPr>
            <a:lvl3pPr marL="1143000" indent="-228600" defTabSz="373063" eaLnBrk="0" hangingPunct="0">
              <a:defRPr sz="1200">
                <a:solidFill>
                  <a:schemeClr val="tx1"/>
                </a:solidFill>
                <a:latin typeface="Arial Narrow" pitchFamily="34" charset="0"/>
                <a:ea typeface="MS PGothic" pitchFamily="34" charset="-128"/>
              </a:defRPr>
            </a:lvl3pPr>
            <a:lvl4pPr marL="1600200" indent="-228600" defTabSz="373063" eaLnBrk="0" hangingPunct="0">
              <a:defRPr sz="1200">
                <a:solidFill>
                  <a:schemeClr val="tx1"/>
                </a:solidFill>
                <a:latin typeface="Arial Narrow" pitchFamily="34" charset="0"/>
                <a:ea typeface="MS PGothic" pitchFamily="34" charset="-128"/>
              </a:defRPr>
            </a:lvl4pPr>
            <a:lvl5pPr marL="2057400" indent="-228600" defTabSz="373063" eaLnBrk="0" hangingPunct="0">
              <a:defRPr sz="1200">
                <a:solidFill>
                  <a:schemeClr val="tx1"/>
                </a:solidFill>
                <a:latin typeface="Arial Narrow" pitchFamily="34" charset="0"/>
                <a:ea typeface="MS PGothic" pitchFamily="34" charset="-128"/>
              </a:defRPr>
            </a:lvl5pPr>
            <a:lvl6pPr marL="25146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ctr">
              <a:spcBef>
                <a:spcPct val="50000"/>
              </a:spcBef>
            </a:pPr>
            <a:r>
              <a:rPr lang="en-US" sz="2400" b="1" dirty="0" smtClean="0">
                <a:solidFill>
                  <a:schemeClr val="bg1"/>
                </a:solidFill>
                <a:latin typeface="Times New Roman" pitchFamily="18" charset="0"/>
                <a:cs typeface="Times New Roman" pitchFamily="18" charset="0"/>
              </a:rPr>
              <a:t>Acknowledgments</a:t>
            </a:r>
          </a:p>
        </p:txBody>
      </p:sp>
      <p:sp>
        <p:nvSpPr>
          <p:cNvPr id="4129" name="Text Box 563"/>
          <p:cNvSpPr txBox="1">
            <a:spLocks noChangeArrowheads="1"/>
          </p:cNvSpPr>
          <p:nvPr/>
        </p:nvSpPr>
        <p:spPr bwMode="auto">
          <a:xfrm>
            <a:off x="10099675" y="9831388"/>
            <a:ext cx="4656138" cy="4079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7390" tIns="18692" rIns="37390" bIns="18692">
            <a:spAutoFit/>
          </a:bodyPr>
          <a:lstStyle>
            <a:lvl1pPr defTabSz="373063" eaLnBrk="0" hangingPunct="0">
              <a:defRPr sz="1200">
                <a:solidFill>
                  <a:schemeClr val="tx1"/>
                </a:solidFill>
                <a:latin typeface="Arial Narrow" pitchFamily="34" charset="0"/>
                <a:ea typeface="MS PGothic" pitchFamily="34" charset="-128"/>
              </a:defRPr>
            </a:lvl1pPr>
            <a:lvl2pPr marL="742950" indent="-285750" defTabSz="373063" eaLnBrk="0" hangingPunct="0">
              <a:defRPr sz="1200">
                <a:solidFill>
                  <a:schemeClr val="tx1"/>
                </a:solidFill>
                <a:latin typeface="Arial Narrow" pitchFamily="34" charset="0"/>
                <a:ea typeface="MS PGothic" pitchFamily="34" charset="-128"/>
              </a:defRPr>
            </a:lvl2pPr>
            <a:lvl3pPr marL="1143000" indent="-228600" defTabSz="373063" eaLnBrk="0" hangingPunct="0">
              <a:defRPr sz="1200">
                <a:solidFill>
                  <a:schemeClr val="tx1"/>
                </a:solidFill>
                <a:latin typeface="Arial Narrow" pitchFamily="34" charset="0"/>
                <a:ea typeface="MS PGothic" pitchFamily="34" charset="-128"/>
              </a:defRPr>
            </a:lvl3pPr>
            <a:lvl4pPr marL="1600200" indent="-228600" defTabSz="373063" eaLnBrk="0" hangingPunct="0">
              <a:defRPr sz="1200">
                <a:solidFill>
                  <a:schemeClr val="tx1"/>
                </a:solidFill>
                <a:latin typeface="Arial Narrow" pitchFamily="34" charset="0"/>
                <a:ea typeface="MS PGothic" pitchFamily="34" charset="-128"/>
              </a:defRPr>
            </a:lvl4pPr>
            <a:lvl5pPr marL="2057400" indent="-228600" defTabSz="373063" eaLnBrk="0" hangingPunct="0">
              <a:defRPr sz="1200">
                <a:solidFill>
                  <a:schemeClr val="tx1"/>
                </a:solidFill>
                <a:latin typeface="Arial Narrow" pitchFamily="34" charset="0"/>
                <a:ea typeface="MS PGothic" pitchFamily="34" charset="-128"/>
              </a:defRPr>
            </a:lvl5pPr>
            <a:lvl6pPr marL="25146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ctr">
              <a:spcBef>
                <a:spcPct val="50000"/>
              </a:spcBef>
            </a:pPr>
            <a:r>
              <a:rPr lang="en-US" sz="2400" b="1" dirty="0">
                <a:solidFill>
                  <a:schemeClr val="bg1"/>
                </a:solidFill>
                <a:latin typeface="Times New Roman" pitchFamily="18" charset="0"/>
                <a:cs typeface="Times New Roman" pitchFamily="18" charset="0"/>
              </a:rPr>
              <a:t>Bibliography / References</a:t>
            </a:r>
          </a:p>
        </p:txBody>
      </p:sp>
      <p:sp>
        <p:nvSpPr>
          <p:cNvPr id="4130" name="Text Box 564"/>
          <p:cNvSpPr txBox="1">
            <a:spLocks noChangeArrowheads="1"/>
          </p:cNvSpPr>
          <p:nvPr/>
        </p:nvSpPr>
        <p:spPr bwMode="auto">
          <a:xfrm>
            <a:off x="5347379" y="15468600"/>
            <a:ext cx="4568146" cy="5179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7308" tIns="187308" rIns="187308" bIns="187308">
            <a:spAutoFit/>
          </a:bodyPr>
          <a:lstStyle>
            <a:lvl1pPr defTabSz="1797050" eaLnBrk="0" hangingPunct="0">
              <a:defRPr sz="1200">
                <a:solidFill>
                  <a:schemeClr val="tx1"/>
                </a:solidFill>
                <a:latin typeface="Arial Narrow" pitchFamily="34" charset="0"/>
                <a:ea typeface="MS PGothic" pitchFamily="34" charset="-128"/>
              </a:defRPr>
            </a:lvl1pPr>
            <a:lvl2pPr marL="742950" indent="-285750" defTabSz="1797050" eaLnBrk="0" hangingPunct="0">
              <a:defRPr sz="1200">
                <a:solidFill>
                  <a:schemeClr val="tx1"/>
                </a:solidFill>
                <a:latin typeface="Arial Narrow" pitchFamily="34" charset="0"/>
                <a:ea typeface="MS PGothic" pitchFamily="34" charset="-128"/>
              </a:defRPr>
            </a:lvl2pPr>
            <a:lvl3pPr marL="1143000" indent="-228600" defTabSz="1797050" eaLnBrk="0" hangingPunct="0">
              <a:defRPr sz="1200">
                <a:solidFill>
                  <a:schemeClr val="tx1"/>
                </a:solidFill>
                <a:latin typeface="Arial Narrow" pitchFamily="34" charset="0"/>
                <a:ea typeface="MS PGothic" pitchFamily="34" charset="-128"/>
              </a:defRPr>
            </a:lvl3pPr>
            <a:lvl4pPr marL="1600200" indent="-228600" defTabSz="1797050" eaLnBrk="0" hangingPunct="0">
              <a:defRPr sz="1200">
                <a:solidFill>
                  <a:schemeClr val="tx1"/>
                </a:solidFill>
                <a:latin typeface="Arial Narrow" pitchFamily="34" charset="0"/>
                <a:ea typeface="MS PGothic" pitchFamily="34" charset="-128"/>
              </a:defRPr>
            </a:lvl4pPr>
            <a:lvl5pPr marL="2057400" indent="-228600" defTabSz="1797050" eaLnBrk="0" hangingPunct="0">
              <a:defRPr sz="1200">
                <a:solidFill>
                  <a:schemeClr val="tx1"/>
                </a:solidFill>
                <a:latin typeface="Arial Narrow" pitchFamily="34" charset="0"/>
                <a:ea typeface="MS PGothic" pitchFamily="34" charset="-128"/>
              </a:defRPr>
            </a:lvl5pPr>
            <a:lvl6pPr marL="25146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just"/>
            <a:r>
              <a:rPr lang="en-GB" sz="2400" dirty="0" smtClean="0">
                <a:solidFill>
                  <a:schemeClr val="tx2"/>
                </a:solidFill>
                <a:latin typeface="Times New Roman" pitchFamily="18" charset="0"/>
                <a:cs typeface="Times New Roman" pitchFamily="18" charset="0"/>
              </a:rPr>
              <a:t>The </a:t>
            </a:r>
            <a:r>
              <a:rPr lang="en-GB" sz="2400" dirty="0">
                <a:solidFill>
                  <a:schemeClr val="tx2"/>
                </a:solidFill>
                <a:latin typeface="Times New Roman" pitchFamily="18" charset="0"/>
                <a:cs typeface="Times New Roman" pitchFamily="18" charset="0"/>
              </a:rPr>
              <a:t>restaurant </a:t>
            </a:r>
            <a:r>
              <a:rPr lang="en-GB" sz="2400" dirty="0" err="1">
                <a:solidFill>
                  <a:schemeClr val="tx2"/>
                </a:solidFill>
                <a:latin typeface="Times New Roman" pitchFamily="18" charset="0"/>
                <a:cs typeface="Times New Roman" pitchFamily="18" charset="0"/>
              </a:rPr>
              <a:t>chatbot</a:t>
            </a:r>
            <a:r>
              <a:rPr lang="en-GB" sz="2400" dirty="0">
                <a:solidFill>
                  <a:schemeClr val="tx2"/>
                </a:solidFill>
                <a:latin typeface="Times New Roman" pitchFamily="18" charset="0"/>
                <a:cs typeface="Times New Roman" pitchFamily="18" charset="0"/>
              </a:rPr>
              <a:t> provides the details regarding the restaurant queries that are faced </a:t>
            </a:r>
            <a:r>
              <a:rPr lang="en-GB" sz="2400" dirty="0" smtClean="0">
                <a:solidFill>
                  <a:schemeClr val="tx2"/>
                </a:solidFill>
                <a:latin typeface="Times New Roman" pitchFamily="18" charset="0"/>
                <a:cs typeface="Times New Roman" pitchFamily="18" charset="0"/>
              </a:rPr>
              <a:t>by the </a:t>
            </a:r>
            <a:r>
              <a:rPr lang="en-GB" sz="2400" dirty="0">
                <a:solidFill>
                  <a:schemeClr val="tx2"/>
                </a:solidFill>
                <a:latin typeface="Times New Roman" pitchFamily="18" charset="0"/>
                <a:cs typeface="Times New Roman" pitchFamily="18" charset="0"/>
              </a:rPr>
              <a:t>local people. The application provides all the details when asked the query regarding </a:t>
            </a:r>
            <a:r>
              <a:rPr lang="en-GB" sz="2400" dirty="0" smtClean="0">
                <a:solidFill>
                  <a:schemeClr val="tx2"/>
                </a:solidFill>
                <a:latin typeface="Times New Roman" pitchFamily="18" charset="0"/>
                <a:cs typeface="Times New Roman" pitchFamily="18" charset="0"/>
              </a:rPr>
              <a:t>it. The </a:t>
            </a:r>
            <a:r>
              <a:rPr lang="en-GB" sz="2400" dirty="0">
                <a:solidFill>
                  <a:schemeClr val="tx2"/>
                </a:solidFill>
                <a:latin typeface="Times New Roman" pitchFamily="18" charset="0"/>
                <a:cs typeface="Times New Roman" pitchFamily="18" charset="0"/>
              </a:rPr>
              <a:t>proposed system uses Natural Language Processing (NLP) engine searches in the            </a:t>
            </a:r>
            <a:r>
              <a:rPr lang="en-GB" sz="2400" dirty="0" smtClean="0">
                <a:solidFill>
                  <a:schemeClr val="tx2"/>
                </a:solidFill>
                <a:latin typeface="Times New Roman" pitchFamily="18" charset="0"/>
                <a:cs typeface="Times New Roman" pitchFamily="18" charset="0"/>
              </a:rPr>
              <a:t>database, </a:t>
            </a:r>
            <a:r>
              <a:rPr lang="en-GB" sz="2400" dirty="0">
                <a:solidFill>
                  <a:schemeClr val="tx2"/>
                </a:solidFill>
                <a:latin typeface="Times New Roman" pitchFamily="18" charset="0"/>
                <a:cs typeface="Times New Roman" pitchFamily="18" charset="0"/>
              </a:rPr>
              <a:t>which is fed by us after the research and provides the user </a:t>
            </a:r>
            <a:r>
              <a:rPr lang="en-GB" sz="2400" dirty="0" smtClean="0">
                <a:solidFill>
                  <a:schemeClr val="tx2"/>
                </a:solidFill>
                <a:latin typeface="Times New Roman" pitchFamily="18" charset="0"/>
                <a:cs typeface="Times New Roman" pitchFamily="18" charset="0"/>
              </a:rPr>
              <a:t>with best answers </a:t>
            </a:r>
            <a:r>
              <a:rPr lang="en-GB" sz="2400" dirty="0">
                <a:solidFill>
                  <a:schemeClr val="tx2"/>
                </a:solidFill>
                <a:latin typeface="Times New Roman" pitchFamily="18" charset="0"/>
                <a:cs typeface="Times New Roman" pitchFamily="18" charset="0"/>
              </a:rPr>
              <a:t>and all this                  takes place within seconds </a:t>
            </a:r>
            <a:endParaRPr lang="en-IN" sz="2400" dirty="0">
              <a:solidFill>
                <a:schemeClr val="tx2"/>
              </a:solidFill>
              <a:latin typeface="Times New Roman" pitchFamily="18" charset="0"/>
              <a:cs typeface="Times New Roman" pitchFamily="18" charset="0"/>
            </a:endParaRPr>
          </a:p>
        </p:txBody>
      </p:sp>
      <p:sp>
        <p:nvSpPr>
          <p:cNvPr id="4131" name="Text Box 565"/>
          <p:cNvSpPr txBox="1">
            <a:spLocks noChangeArrowheads="1"/>
          </p:cNvSpPr>
          <p:nvPr/>
        </p:nvSpPr>
        <p:spPr bwMode="auto">
          <a:xfrm>
            <a:off x="10120313" y="3494088"/>
            <a:ext cx="4632325" cy="1486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7308" tIns="187308" rIns="187308" bIns="187308">
            <a:spAutoFit/>
          </a:bodyPr>
          <a:lstStyle>
            <a:lvl1pPr defTabSz="1797050" eaLnBrk="0" hangingPunct="0">
              <a:defRPr sz="1200">
                <a:solidFill>
                  <a:schemeClr val="tx1"/>
                </a:solidFill>
                <a:latin typeface="Arial Narrow" pitchFamily="34" charset="0"/>
                <a:ea typeface="MS PGothic" pitchFamily="34" charset="-128"/>
              </a:defRPr>
            </a:lvl1pPr>
            <a:lvl2pPr marL="742950" indent="-285750" defTabSz="1797050" eaLnBrk="0" hangingPunct="0">
              <a:defRPr sz="1200">
                <a:solidFill>
                  <a:schemeClr val="tx1"/>
                </a:solidFill>
                <a:latin typeface="Arial Narrow" pitchFamily="34" charset="0"/>
                <a:ea typeface="MS PGothic" pitchFamily="34" charset="-128"/>
              </a:defRPr>
            </a:lvl2pPr>
            <a:lvl3pPr marL="1143000" indent="-228600" defTabSz="1797050" eaLnBrk="0" hangingPunct="0">
              <a:defRPr sz="1200">
                <a:solidFill>
                  <a:schemeClr val="tx1"/>
                </a:solidFill>
                <a:latin typeface="Arial Narrow" pitchFamily="34" charset="0"/>
                <a:ea typeface="MS PGothic" pitchFamily="34" charset="-128"/>
              </a:defRPr>
            </a:lvl3pPr>
            <a:lvl4pPr marL="1600200" indent="-228600" defTabSz="1797050" eaLnBrk="0" hangingPunct="0">
              <a:defRPr sz="1200">
                <a:solidFill>
                  <a:schemeClr val="tx1"/>
                </a:solidFill>
                <a:latin typeface="Arial Narrow" pitchFamily="34" charset="0"/>
                <a:ea typeface="MS PGothic" pitchFamily="34" charset="-128"/>
              </a:defRPr>
            </a:lvl4pPr>
            <a:lvl5pPr marL="2057400" indent="-228600" defTabSz="1797050" eaLnBrk="0" hangingPunct="0">
              <a:defRPr sz="1200">
                <a:solidFill>
                  <a:schemeClr val="tx1"/>
                </a:solidFill>
                <a:latin typeface="Arial Narrow" pitchFamily="34" charset="0"/>
                <a:ea typeface="MS PGothic" pitchFamily="34" charset="-128"/>
              </a:defRPr>
            </a:lvl5pPr>
            <a:lvl6pPr marL="25146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just"/>
            <a:r>
              <a:rPr lang="en-GB" sz="2400" dirty="0" smtClean="0">
                <a:solidFill>
                  <a:schemeClr val="tx2"/>
                </a:solidFill>
                <a:latin typeface="Times New Roman" pitchFamily="18" charset="0"/>
                <a:cs typeface="Times New Roman" pitchFamily="18" charset="0"/>
              </a:rPr>
              <a:t>so </a:t>
            </a:r>
            <a:r>
              <a:rPr lang="en-GB" sz="2400" dirty="0">
                <a:solidFill>
                  <a:schemeClr val="tx2"/>
                </a:solidFill>
                <a:latin typeface="Times New Roman" pitchFamily="18" charset="0"/>
                <a:cs typeface="Times New Roman" pitchFamily="18" charset="0"/>
              </a:rPr>
              <a:t>the user gets immediate response to the query without </a:t>
            </a:r>
            <a:r>
              <a:rPr lang="en-GB" sz="2400" dirty="0" smtClean="0">
                <a:solidFill>
                  <a:schemeClr val="tx2"/>
                </a:solidFill>
                <a:latin typeface="Times New Roman" pitchFamily="18" charset="0"/>
                <a:cs typeface="Times New Roman" pitchFamily="18" charset="0"/>
              </a:rPr>
              <a:t>wasting any </a:t>
            </a:r>
            <a:r>
              <a:rPr lang="en-GB" sz="2400" dirty="0">
                <a:solidFill>
                  <a:schemeClr val="tx2"/>
                </a:solidFill>
                <a:latin typeface="Times New Roman" pitchFamily="18" charset="0"/>
                <a:cs typeface="Times New Roman" pitchFamily="18" charset="0"/>
              </a:rPr>
              <a:t>time. </a:t>
            </a:r>
            <a:endParaRPr lang="en-IN" sz="2400" dirty="0">
              <a:solidFill>
                <a:schemeClr val="tx2"/>
              </a:solidFill>
              <a:latin typeface="Times New Roman" pitchFamily="18" charset="0"/>
              <a:cs typeface="Times New Roman" pitchFamily="18" charset="0"/>
            </a:endParaRPr>
          </a:p>
        </p:txBody>
      </p:sp>
      <p:pic>
        <p:nvPicPr>
          <p:cNvPr id="4133" name="Picture 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560638"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34" name="AutoShape 106" descr="Image result for Flow chart image"/>
          <p:cNvSpPr>
            <a:spLocks noChangeAspect="1" noChangeArrowheads="1"/>
          </p:cNvSpPr>
          <p:nvPr/>
        </p:nvSpPr>
        <p:spPr bwMode="auto">
          <a:xfrm>
            <a:off x="127000"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dirty="0"/>
          </a:p>
        </p:txBody>
      </p:sp>
      <p:sp>
        <p:nvSpPr>
          <p:cNvPr id="4135" name="AutoShape 109" descr="Image result for Flow chart image"/>
          <p:cNvSpPr>
            <a:spLocks noChangeAspect="1" noChangeArrowheads="1"/>
          </p:cNvSpPr>
          <p:nvPr/>
        </p:nvSpPr>
        <p:spPr bwMode="auto">
          <a:xfrm>
            <a:off x="279400"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dirty="0"/>
          </a:p>
        </p:txBody>
      </p:sp>
      <p:sp>
        <p:nvSpPr>
          <p:cNvPr id="4138" name="Rectangle 8"/>
          <p:cNvSpPr>
            <a:spLocks noChangeArrowheads="1"/>
          </p:cNvSpPr>
          <p:nvPr/>
        </p:nvSpPr>
        <p:spPr bwMode="auto">
          <a:xfrm>
            <a:off x="10171113" y="10758488"/>
            <a:ext cx="4600575" cy="1006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IN" sz="2400" dirty="0">
                <a:solidFill>
                  <a:schemeClr val="tx2"/>
                </a:solidFill>
                <a:latin typeface="Times New Roman" pitchFamily="18" charset="0"/>
                <a:cs typeface="Times New Roman" pitchFamily="18" charset="0"/>
              </a:rPr>
              <a:t>[1] I. </a:t>
            </a:r>
            <a:r>
              <a:rPr lang="en-IN" sz="2400" dirty="0" err="1">
                <a:solidFill>
                  <a:schemeClr val="tx2"/>
                </a:solidFill>
                <a:latin typeface="Times New Roman" pitchFamily="18" charset="0"/>
                <a:cs typeface="Times New Roman" pitchFamily="18" charset="0"/>
              </a:rPr>
              <a:t>Sutskever</a:t>
            </a:r>
            <a:r>
              <a:rPr lang="en-IN" sz="2400" dirty="0">
                <a:solidFill>
                  <a:schemeClr val="tx2"/>
                </a:solidFill>
                <a:latin typeface="Times New Roman" pitchFamily="18" charset="0"/>
                <a:cs typeface="Times New Roman" pitchFamily="18" charset="0"/>
              </a:rPr>
              <a:t>, O. </a:t>
            </a:r>
            <a:r>
              <a:rPr lang="en-IN" sz="2400" dirty="0" err="1">
                <a:solidFill>
                  <a:schemeClr val="tx2"/>
                </a:solidFill>
                <a:latin typeface="Times New Roman" pitchFamily="18" charset="0"/>
                <a:cs typeface="Times New Roman" pitchFamily="18" charset="0"/>
              </a:rPr>
              <a:t>Vinyals</a:t>
            </a:r>
            <a:r>
              <a:rPr lang="en-IN" sz="2400" dirty="0">
                <a:solidFill>
                  <a:schemeClr val="tx2"/>
                </a:solidFill>
                <a:latin typeface="Times New Roman" pitchFamily="18" charset="0"/>
                <a:cs typeface="Times New Roman" pitchFamily="18" charset="0"/>
              </a:rPr>
              <a:t>, Q. Le ,” Sequence to Sequence Learning with Neural Networks” , ​Neural Information Processing Systems Conference. ​ ,in ​arXiv:1409.3215​ [cs.CL]​ , Dec 2014. </a:t>
            </a:r>
          </a:p>
          <a:p>
            <a:pPr algn="just"/>
            <a:r>
              <a:rPr lang="en-IN" sz="2400" dirty="0">
                <a:solidFill>
                  <a:schemeClr val="tx2"/>
                </a:solidFill>
                <a:latin typeface="Times New Roman" pitchFamily="18" charset="0"/>
                <a:cs typeface="Times New Roman" pitchFamily="18" charset="0"/>
              </a:rPr>
              <a:t>[2] O. Ludwig,” End-to-end Adversarial Learning for Generative Conversational Agents” ,in arXiv:1711.10122​ [cs.CL]​,November 2017. </a:t>
            </a:r>
          </a:p>
          <a:p>
            <a:pPr algn="just"/>
            <a:r>
              <a:rPr lang="en-IN" sz="2400" dirty="0">
                <a:solidFill>
                  <a:schemeClr val="tx2"/>
                </a:solidFill>
                <a:latin typeface="Times New Roman" pitchFamily="18" charset="0"/>
                <a:cs typeface="Times New Roman" pitchFamily="18" charset="0"/>
              </a:rPr>
              <a:t>[3] O. </a:t>
            </a:r>
            <a:r>
              <a:rPr lang="en-IN" sz="2400" dirty="0" err="1">
                <a:solidFill>
                  <a:schemeClr val="tx2"/>
                </a:solidFill>
                <a:latin typeface="Times New Roman" pitchFamily="18" charset="0"/>
                <a:cs typeface="Times New Roman" pitchFamily="18" charset="0"/>
              </a:rPr>
              <a:t>Vinyals</a:t>
            </a:r>
            <a:r>
              <a:rPr lang="en-IN" sz="2400" dirty="0">
                <a:solidFill>
                  <a:schemeClr val="tx2"/>
                </a:solidFill>
                <a:latin typeface="Times New Roman" pitchFamily="18" charset="0"/>
                <a:cs typeface="Times New Roman" pitchFamily="18" charset="0"/>
              </a:rPr>
              <a:t>, </a:t>
            </a:r>
            <a:r>
              <a:rPr lang="en-IN" sz="2400" dirty="0" err="1">
                <a:solidFill>
                  <a:schemeClr val="tx2"/>
                </a:solidFill>
                <a:latin typeface="Times New Roman" pitchFamily="18" charset="0"/>
                <a:cs typeface="Times New Roman" pitchFamily="18" charset="0"/>
              </a:rPr>
              <a:t>Q.Le</a:t>
            </a:r>
            <a:r>
              <a:rPr lang="en-IN" sz="2400" dirty="0">
                <a:solidFill>
                  <a:schemeClr val="tx2"/>
                </a:solidFill>
                <a:latin typeface="Times New Roman" pitchFamily="18" charset="0"/>
                <a:cs typeface="Times New Roman" pitchFamily="18" charset="0"/>
              </a:rPr>
              <a:t> ,”A Neural Conversational </a:t>
            </a:r>
            <a:r>
              <a:rPr lang="en-IN" sz="2400" dirty="0" err="1">
                <a:solidFill>
                  <a:schemeClr val="tx2"/>
                </a:solidFill>
                <a:latin typeface="Times New Roman" pitchFamily="18" charset="0"/>
                <a:cs typeface="Times New Roman" pitchFamily="18" charset="0"/>
              </a:rPr>
              <a:t>Model”,in</a:t>
            </a:r>
            <a:r>
              <a:rPr lang="en-IN" sz="2400" dirty="0">
                <a:solidFill>
                  <a:schemeClr val="tx2"/>
                </a:solidFill>
                <a:latin typeface="Times New Roman" pitchFamily="18" charset="0"/>
                <a:cs typeface="Times New Roman" pitchFamily="18" charset="0"/>
              </a:rPr>
              <a:t> arXiv:1506.05869 [cs.CL], July 2015. </a:t>
            </a:r>
          </a:p>
          <a:p>
            <a:pPr algn="just"/>
            <a:r>
              <a:rPr lang="en-IN" sz="2400" dirty="0">
                <a:solidFill>
                  <a:schemeClr val="tx2"/>
                </a:solidFill>
                <a:latin typeface="Times New Roman" pitchFamily="18" charset="0"/>
                <a:cs typeface="Times New Roman" pitchFamily="18" charset="0"/>
              </a:rPr>
              <a:t>[4] </a:t>
            </a:r>
            <a:r>
              <a:rPr lang="en-IN" sz="2400" dirty="0" err="1">
                <a:solidFill>
                  <a:schemeClr val="tx2"/>
                </a:solidFill>
                <a:latin typeface="Times New Roman" pitchFamily="18" charset="0"/>
                <a:cs typeface="Times New Roman" pitchFamily="18" charset="0"/>
              </a:rPr>
              <a:t>D.Braun</a:t>
            </a:r>
            <a:r>
              <a:rPr lang="en-IN" sz="2400" dirty="0">
                <a:solidFill>
                  <a:schemeClr val="tx2"/>
                </a:solidFill>
                <a:latin typeface="Times New Roman" pitchFamily="18" charset="0"/>
                <a:cs typeface="Times New Roman" pitchFamily="18" charset="0"/>
              </a:rPr>
              <a:t>, </a:t>
            </a:r>
            <a:r>
              <a:rPr lang="en-IN" sz="2400" dirty="0" err="1">
                <a:solidFill>
                  <a:schemeClr val="tx2"/>
                </a:solidFill>
                <a:latin typeface="Times New Roman" pitchFamily="18" charset="0"/>
                <a:cs typeface="Times New Roman" pitchFamily="18" charset="0"/>
              </a:rPr>
              <a:t>F.Matthes</a:t>
            </a:r>
            <a:r>
              <a:rPr lang="en-IN" sz="2400" dirty="0">
                <a:solidFill>
                  <a:schemeClr val="tx2"/>
                </a:solidFill>
                <a:latin typeface="Times New Roman" pitchFamily="18" charset="0"/>
                <a:cs typeface="Times New Roman" pitchFamily="18" charset="0"/>
              </a:rPr>
              <a:t>,” Towards a Framework for Classifying </a:t>
            </a:r>
            <a:r>
              <a:rPr lang="en-IN" sz="2400" dirty="0" err="1">
                <a:solidFill>
                  <a:schemeClr val="tx2"/>
                </a:solidFill>
                <a:latin typeface="Times New Roman" pitchFamily="18" charset="0"/>
                <a:cs typeface="Times New Roman" pitchFamily="18" charset="0"/>
              </a:rPr>
              <a:t>Chatbots</a:t>
            </a:r>
            <a:r>
              <a:rPr lang="en-IN" sz="2400" dirty="0">
                <a:solidFill>
                  <a:schemeClr val="tx2"/>
                </a:solidFill>
                <a:latin typeface="Times New Roman" pitchFamily="18" charset="0"/>
                <a:cs typeface="Times New Roman" pitchFamily="18" charset="0"/>
              </a:rPr>
              <a:t>”,​International Conference on Enterprise Information Systems (ICEIS), ​ vol.1, pp.​496-501,​ ​ May 2019. </a:t>
            </a:r>
          </a:p>
          <a:p>
            <a:pPr algn="just"/>
            <a:r>
              <a:rPr lang="en-IN" sz="2400" dirty="0">
                <a:solidFill>
                  <a:schemeClr val="tx2"/>
                </a:solidFill>
                <a:latin typeface="Times New Roman" pitchFamily="18" charset="0"/>
                <a:cs typeface="Times New Roman" pitchFamily="18" charset="0"/>
              </a:rPr>
              <a:t>[5] </a:t>
            </a:r>
            <a:r>
              <a:rPr lang="en-IN" sz="2400" dirty="0" err="1">
                <a:solidFill>
                  <a:schemeClr val="tx2"/>
                </a:solidFill>
                <a:latin typeface="Times New Roman" pitchFamily="18" charset="0"/>
                <a:cs typeface="Times New Roman" pitchFamily="18" charset="0"/>
              </a:rPr>
              <a:t>T.Bocklisch</a:t>
            </a:r>
            <a:r>
              <a:rPr lang="en-IN" sz="2400" dirty="0">
                <a:solidFill>
                  <a:schemeClr val="tx2"/>
                </a:solidFill>
                <a:latin typeface="Times New Roman" pitchFamily="18" charset="0"/>
                <a:cs typeface="Times New Roman" pitchFamily="18" charset="0"/>
              </a:rPr>
              <a:t>, </a:t>
            </a:r>
            <a:r>
              <a:rPr lang="en-IN" sz="2400" dirty="0" err="1">
                <a:solidFill>
                  <a:schemeClr val="tx2"/>
                </a:solidFill>
                <a:latin typeface="Times New Roman" pitchFamily="18" charset="0"/>
                <a:cs typeface="Times New Roman" pitchFamily="18" charset="0"/>
              </a:rPr>
              <a:t>J.Faulkner</a:t>
            </a:r>
            <a:r>
              <a:rPr lang="en-IN" sz="2400" dirty="0">
                <a:solidFill>
                  <a:schemeClr val="tx2"/>
                </a:solidFill>
                <a:latin typeface="Times New Roman" pitchFamily="18" charset="0"/>
                <a:cs typeface="Times New Roman" pitchFamily="18" charset="0"/>
              </a:rPr>
              <a:t>, </a:t>
            </a:r>
            <a:r>
              <a:rPr lang="en-IN" sz="2400" dirty="0" err="1">
                <a:solidFill>
                  <a:schemeClr val="tx2"/>
                </a:solidFill>
                <a:latin typeface="Times New Roman" pitchFamily="18" charset="0"/>
                <a:cs typeface="Times New Roman" pitchFamily="18" charset="0"/>
              </a:rPr>
              <a:t>N.Pawlowski</a:t>
            </a:r>
            <a:r>
              <a:rPr lang="en-IN" sz="2400" dirty="0">
                <a:solidFill>
                  <a:schemeClr val="tx2"/>
                </a:solidFill>
                <a:latin typeface="Times New Roman" pitchFamily="18" charset="0"/>
                <a:cs typeface="Times New Roman" pitchFamily="18" charset="0"/>
              </a:rPr>
              <a:t>, </a:t>
            </a:r>
            <a:r>
              <a:rPr lang="en-IN" sz="2400" dirty="0" err="1">
                <a:solidFill>
                  <a:schemeClr val="tx2"/>
                </a:solidFill>
                <a:latin typeface="Times New Roman" pitchFamily="18" charset="0"/>
                <a:cs typeface="Times New Roman" pitchFamily="18" charset="0"/>
              </a:rPr>
              <a:t>A.Nichol</a:t>
            </a:r>
            <a:r>
              <a:rPr lang="en-IN" sz="2400" dirty="0">
                <a:solidFill>
                  <a:schemeClr val="tx2"/>
                </a:solidFill>
                <a:latin typeface="Times New Roman" pitchFamily="18" charset="0"/>
                <a:cs typeface="Times New Roman" pitchFamily="18" charset="0"/>
              </a:rPr>
              <a:t>, “Rasa: Open Source Language Understanding and Dialogue </a:t>
            </a:r>
            <a:r>
              <a:rPr lang="en-IN" sz="2400" dirty="0" err="1">
                <a:solidFill>
                  <a:schemeClr val="tx2"/>
                </a:solidFill>
                <a:latin typeface="Times New Roman" pitchFamily="18" charset="0"/>
                <a:cs typeface="Times New Roman" pitchFamily="18" charset="0"/>
              </a:rPr>
              <a:t>Management”,in</a:t>
            </a:r>
            <a:r>
              <a:rPr lang="en-IN" sz="2400" dirty="0">
                <a:solidFill>
                  <a:schemeClr val="tx2"/>
                </a:solidFill>
                <a:latin typeface="Times New Roman" pitchFamily="18" charset="0"/>
                <a:cs typeface="Times New Roman" pitchFamily="18" charset="0"/>
              </a:rPr>
              <a:t> arXiv:1712.05181 [cs.CL] ,December 2017. </a:t>
            </a:r>
            <a:endParaRPr lang="en-IN" sz="2400" dirty="0">
              <a:solidFill>
                <a:schemeClr val="tx2"/>
              </a:solidFill>
              <a:latin typeface="Times New Roman" pitchFamily="18" charset="0"/>
              <a:cs typeface="Times New Roman" pitchFamily="18" charset="0"/>
            </a:endParaRPr>
          </a:p>
        </p:txBody>
      </p:sp>
      <p:sp>
        <p:nvSpPr>
          <p:cNvPr id="32" name="Rectangle 5"/>
          <p:cNvSpPr>
            <a:spLocks noChangeArrowheads="1"/>
          </p:cNvSpPr>
          <p:nvPr/>
        </p:nvSpPr>
        <p:spPr bwMode="auto">
          <a:xfrm>
            <a:off x="9706655" y="1166195"/>
            <a:ext cx="5412468" cy="1084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381" tIns="18687" rIns="37381" bIns="18687">
            <a:spAutoFit/>
          </a:bodyPr>
          <a:lstStyle/>
          <a:p>
            <a:pPr lvl="5" algn="ctr" defTabSz="373063">
              <a:spcBef>
                <a:spcPct val="50000"/>
              </a:spcBef>
              <a:defRPr/>
            </a:pPr>
            <a:r>
              <a:rPr lang="en-US" sz="4000" dirty="0">
                <a:solidFill>
                  <a:schemeClr val="bg1"/>
                </a:solidFill>
                <a:latin typeface="Arial Black" pitchFamily="34" charset="0"/>
              </a:rPr>
              <a:t> </a:t>
            </a:r>
            <a:r>
              <a:rPr lang="en-US" sz="2800" dirty="0">
                <a:solidFill>
                  <a:schemeClr val="bg1"/>
                </a:solidFill>
                <a:latin typeface="Arial Black" pitchFamily="34" charset="0"/>
              </a:rPr>
              <a:t>Project Group No. </a:t>
            </a:r>
            <a:r>
              <a:rPr lang="en-US" sz="2800" dirty="0" smtClean="0">
                <a:solidFill>
                  <a:schemeClr val="bg1"/>
                </a:solidFill>
                <a:latin typeface="Arial Black" pitchFamily="34" charset="0"/>
              </a:rPr>
              <a:t>6A</a:t>
            </a:r>
            <a:endParaRPr lang="en-US" sz="2800" dirty="0">
              <a:solidFill>
                <a:schemeClr val="bg1"/>
              </a:solidFill>
              <a:latin typeface="Arial Black" pitchFamily="34" charset="0"/>
            </a:endParaRPr>
          </a:p>
        </p:txBody>
      </p:sp>
      <p:sp>
        <p:nvSpPr>
          <p:cNvPr id="33" name="Rectangle 5"/>
          <p:cNvSpPr>
            <a:spLocks noChangeArrowheads="1"/>
          </p:cNvSpPr>
          <p:nvPr/>
        </p:nvSpPr>
        <p:spPr bwMode="auto">
          <a:xfrm>
            <a:off x="2821896" y="261835"/>
            <a:ext cx="11930742" cy="653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381" tIns="18687" rIns="37381" bIns="18687">
            <a:spAutoFit/>
          </a:bodyPr>
          <a:lstStyle/>
          <a:p>
            <a:pPr lvl="5" defTabSz="373063">
              <a:defRPr/>
            </a:pPr>
            <a:r>
              <a:rPr lang="en-US" sz="4000" b="1" dirty="0">
                <a:solidFill>
                  <a:schemeClr val="bg1"/>
                </a:solidFill>
                <a:latin typeface="Times New Roman" pitchFamily="18" charset="0"/>
                <a:cs typeface="Times New Roman" pitchFamily="18" charset="0"/>
              </a:rPr>
              <a:t> BE EXTC Project Presentation</a:t>
            </a:r>
            <a:endParaRPr lang="en-US" sz="2400" b="1" dirty="0">
              <a:solidFill>
                <a:schemeClr val="bg1"/>
              </a:solidFill>
              <a:latin typeface="Times New Roman" pitchFamily="18" charset="0"/>
              <a:cs typeface="Times New Roman" pitchFamily="18" charset="0"/>
            </a:endParaRPr>
          </a:p>
        </p:txBody>
      </p:sp>
      <p:sp>
        <p:nvSpPr>
          <p:cNvPr id="4141" name="Rectangle 2"/>
          <p:cNvSpPr>
            <a:spLocks noChangeArrowheads="1"/>
          </p:cNvSpPr>
          <p:nvPr/>
        </p:nvSpPr>
        <p:spPr bwMode="auto">
          <a:xfrm>
            <a:off x="330200" y="11849100"/>
            <a:ext cx="4651375"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GB" sz="2400" dirty="0">
                <a:solidFill>
                  <a:schemeClr val="tx2"/>
                </a:solidFill>
                <a:latin typeface="Times New Roman" pitchFamily="18" charset="0"/>
                <a:cs typeface="Times New Roman" pitchFamily="18" charset="0"/>
              </a:rPr>
              <a:t>Rasa is an open-source conversational AI framework which provides a </a:t>
            </a:r>
            <a:r>
              <a:rPr lang="en-GB" sz="2400" dirty="0" smtClean="0">
                <a:solidFill>
                  <a:schemeClr val="tx2"/>
                </a:solidFill>
                <a:latin typeface="Times New Roman" pitchFamily="18" charset="0"/>
                <a:cs typeface="Times New Roman" pitchFamily="18" charset="0"/>
              </a:rPr>
              <a:t>set of tools to build a                </a:t>
            </a:r>
            <a:r>
              <a:rPr lang="en-GB" sz="2400" dirty="0">
                <a:solidFill>
                  <a:schemeClr val="tx2"/>
                </a:solidFill>
                <a:latin typeface="Times New Roman" pitchFamily="18" charset="0"/>
                <a:cs typeface="Times New Roman" pitchFamily="18" charset="0"/>
              </a:rPr>
              <a:t>complete </a:t>
            </a:r>
            <a:r>
              <a:rPr lang="en-GB" sz="2400" dirty="0" err="1" smtClean="0">
                <a:solidFill>
                  <a:schemeClr val="tx2"/>
                </a:solidFill>
                <a:latin typeface="Times New Roman" pitchFamily="18" charset="0"/>
                <a:cs typeface="Times New Roman" pitchFamily="18" charset="0"/>
              </a:rPr>
              <a:t>chatbot</a:t>
            </a:r>
            <a:r>
              <a:rPr lang="en-GB" sz="2400" dirty="0" smtClean="0">
                <a:solidFill>
                  <a:schemeClr val="tx2"/>
                </a:solidFill>
                <a:latin typeface="Times New Roman" pitchFamily="18" charset="0"/>
                <a:cs typeface="Times New Roman" pitchFamily="18" charset="0"/>
              </a:rPr>
              <a:t>.</a:t>
            </a:r>
            <a:r>
              <a:rPr lang="en-IN" sz="2400" dirty="0">
                <a:solidFill>
                  <a:schemeClr val="tx2"/>
                </a:solidFill>
                <a:latin typeface="Times New Roman" pitchFamily="18" charset="0"/>
                <a:cs typeface="Times New Roman" pitchFamily="18" charset="0"/>
              </a:rPr>
              <a:t> </a:t>
            </a:r>
            <a:r>
              <a:rPr lang="en-GB" sz="2400" dirty="0">
                <a:solidFill>
                  <a:schemeClr val="tx2"/>
                </a:solidFill>
                <a:latin typeface="Times New Roman" pitchFamily="18" charset="0"/>
                <a:cs typeface="Times New Roman" pitchFamily="18" charset="0"/>
              </a:rPr>
              <a:t>Rasa consists of two main components - Rasa NLU and Rasa Core. 1. The message is received from the user and passed to the </a:t>
            </a:r>
            <a:r>
              <a:rPr lang="en-GB" sz="2400" dirty="0" smtClean="0">
                <a:solidFill>
                  <a:schemeClr val="tx2"/>
                </a:solidFill>
                <a:latin typeface="Times New Roman" pitchFamily="18" charset="0"/>
                <a:cs typeface="Times New Roman" pitchFamily="18" charset="0"/>
              </a:rPr>
              <a:t>interpreter where </a:t>
            </a:r>
            <a:r>
              <a:rPr lang="en-GB" sz="2400" dirty="0">
                <a:solidFill>
                  <a:schemeClr val="tx2"/>
                </a:solidFill>
                <a:latin typeface="Times New Roman" pitchFamily="18" charset="0"/>
                <a:cs typeface="Times New Roman" pitchFamily="18" charset="0"/>
              </a:rPr>
              <a:t>it is               converted into a dictionaryincludingoriginaltext,intentsandentitiesthatwerefound.            This part is handled by NLU. 2. The tracker keeps track of the conversational table. </a:t>
            </a:r>
          </a:p>
        </p:txBody>
      </p:sp>
      <p:sp>
        <p:nvSpPr>
          <p:cNvPr id="4143" name="TextBox 2"/>
          <p:cNvSpPr txBox="1">
            <a:spLocks noChangeArrowheads="1"/>
          </p:cNvSpPr>
          <p:nvPr/>
        </p:nvSpPr>
        <p:spPr bwMode="auto">
          <a:xfrm>
            <a:off x="10171113" y="11849100"/>
            <a:ext cx="46005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Narrow" pitchFamily="34" charset="0"/>
                <a:ea typeface="MS PGothic" pitchFamily="34" charset="-128"/>
              </a:defRPr>
            </a:lvl1pPr>
            <a:lvl2pPr marL="742950" indent="-285750" eaLnBrk="0" hangingPunct="0">
              <a:defRPr sz="1200">
                <a:solidFill>
                  <a:schemeClr val="tx1"/>
                </a:solidFill>
                <a:latin typeface="Arial Narrow" pitchFamily="34" charset="0"/>
                <a:ea typeface="MS PGothic" pitchFamily="34" charset="-128"/>
              </a:defRPr>
            </a:lvl2pPr>
            <a:lvl3pPr marL="1143000" indent="-228600" eaLnBrk="0" hangingPunct="0">
              <a:defRPr sz="1200">
                <a:solidFill>
                  <a:schemeClr val="tx1"/>
                </a:solidFill>
                <a:latin typeface="Arial Narrow" pitchFamily="34" charset="0"/>
                <a:ea typeface="MS PGothic" pitchFamily="34" charset="-128"/>
              </a:defRPr>
            </a:lvl3pPr>
            <a:lvl4pPr marL="1600200" indent="-228600" eaLnBrk="0" hangingPunct="0">
              <a:defRPr sz="1200">
                <a:solidFill>
                  <a:schemeClr val="tx1"/>
                </a:solidFill>
                <a:latin typeface="Arial Narrow" pitchFamily="34" charset="0"/>
                <a:ea typeface="MS PGothic" pitchFamily="34" charset="-128"/>
              </a:defRPr>
            </a:lvl4pPr>
            <a:lvl5pPr marL="2057400" indent="-228600" eaLnBrk="0" hangingPunct="0">
              <a:defRPr sz="1200">
                <a:solidFill>
                  <a:schemeClr val="tx1"/>
                </a:solidFill>
                <a:latin typeface="Arial Narrow" pitchFamily="34" charset="0"/>
                <a:ea typeface="MS PGothic" pitchFamily="34" charset="-128"/>
              </a:defRPr>
            </a:lvl5pPr>
            <a:lvl6pPr marL="2514600" indent="-228600"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eaLnBrk="1" hangingPunct="1"/>
            <a:r>
              <a:rPr lang="en-US" sz="2400" dirty="0" smtClean="0">
                <a:solidFill>
                  <a:schemeClr val="tx2"/>
                </a:solidFill>
                <a:latin typeface="Times New Roman" pitchFamily="18" charset="0"/>
                <a:cs typeface="Times New Roman" pitchFamily="18" charset="0"/>
              </a:rPr>
              <a:t>. </a:t>
            </a:r>
            <a:endParaRPr lang="en-US" sz="2400" dirty="0">
              <a:solidFill>
                <a:schemeClr val="tx2"/>
              </a:solidFill>
              <a:latin typeface="Times New Roman" pitchFamily="18" charset="0"/>
              <a:cs typeface="Times New Roman" pitchFamily="18" charset="0"/>
            </a:endParaRPr>
          </a:p>
          <a:p>
            <a:pPr eaLnBrk="1" hangingPunct="1"/>
            <a:endParaRPr lang="en-US" sz="2400" dirty="0">
              <a:solidFill>
                <a:schemeClr val="tx2"/>
              </a:solidFill>
              <a:latin typeface="Times New Roman" pitchFamily="18" charset="0"/>
              <a:cs typeface="Times New Roman" pitchFamily="18" charset="0"/>
            </a:endParaRPr>
          </a:p>
        </p:txBody>
      </p:sp>
      <p:sp>
        <p:nvSpPr>
          <p:cNvPr id="4" name="TextBox 3"/>
          <p:cNvSpPr txBox="1"/>
          <p:nvPr/>
        </p:nvSpPr>
        <p:spPr>
          <a:xfrm>
            <a:off x="10171113" y="5420406"/>
            <a:ext cx="4581525" cy="4339650"/>
          </a:xfrm>
          <a:prstGeom prst="rect">
            <a:avLst/>
          </a:prstGeom>
          <a:noFill/>
        </p:spPr>
        <p:txBody>
          <a:bodyPr wrap="square" rtlCol="0">
            <a:spAutoFit/>
          </a:bodyPr>
          <a:lstStyle/>
          <a:p>
            <a:pPr hangingPunct="0"/>
            <a:r>
              <a:rPr lang="en-US" sz="2400" dirty="0">
                <a:solidFill>
                  <a:schemeClr val="accent1">
                    <a:lumMod val="10000"/>
                  </a:schemeClr>
                </a:solidFill>
                <a:latin typeface="Times New Roman" panose="02020603050405020304" pitchFamily="18" charset="0"/>
                <a:cs typeface="Times New Roman" panose="02020603050405020304" pitchFamily="18" charset="0"/>
              </a:rPr>
              <a:t>W</a:t>
            </a:r>
            <a:r>
              <a:rPr lang="en-US" sz="2400" dirty="0" smtClean="0">
                <a:solidFill>
                  <a:schemeClr val="accent1">
                    <a:lumMod val="10000"/>
                  </a:schemeClr>
                </a:solidFill>
                <a:latin typeface="Times New Roman" panose="02020603050405020304" pitchFamily="18" charset="0"/>
                <a:cs typeface="Times New Roman" panose="02020603050405020304" pitchFamily="18" charset="0"/>
              </a:rPr>
              <a:t>e </a:t>
            </a:r>
            <a:r>
              <a:rPr lang="en-US" sz="2400" dirty="0">
                <a:solidFill>
                  <a:schemeClr val="accent1">
                    <a:lumMod val="10000"/>
                  </a:schemeClr>
                </a:solidFill>
                <a:latin typeface="Times New Roman" panose="02020603050405020304" pitchFamily="18" charset="0"/>
                <a:cs typeface="Times New Roman" panose="02020603050405020304" pitchFamily="18" charset="0"/>
              </a:rPr>
              <a:t>offer our sincere thanks to our project guide, Ms. Valentina Rani for her constant and timely help </a:t>
            </a:r>
            <a:r>
              <a:rPr lang="en-US" sz="2400" dirty="0" smtClean="0">
                <a:solidFill>
                  <a:schemeClr val="accent1">
                    <a:lumMod val="10000"/>
                  </a:schemeClr>
                </a:solidFill>
                <a:latin typeface="Times New Roman" panose="02020603050405020304" pitchFamily="18" charset="0"/>
                <a:cs typeface="Times New Roman" panose="02020603050405020304" pitchFamily="18" charset="0"/>
              </a:rPr>
              <a:t>and </a:t>
            </a:r>
            <a:r>
              <a:rPr lang="en-US" sz="2400" dirty="0">
                <a:solidFill>
                  <a:schemeClr val="accent1">
                    <a:lumMod val="10000"/>
                  </a:schemeClr>
                </a:solidFill>
                <a:latin typeface="Times New Roman" panose="02020603050405020304" pitchFamily="18" charset="0"/>
                <a:cs typeface="Times New Roman" panose="02020603050405020304" pitchFamily="18" charset="0"/>
              </a:rPr>
              <a:t>throughout our </a:t>
            </a:r>
            <a:r>
              <a:rPr lang="en-US" sz="2400" dirty="0" smtClean="0">
                <a:solidFill>
                  <a:schemeClr val="accent1">
                    <a:lumMod val="10000"/>
                  </a:schemeClr>
                </a:solidFill>
                <a:latin typeface="Times New Roman" panose="02020603050405020304" pitchFamily="18" charset="0"/>
                <a:cs typeface="Times New Roman" panose="02020603050405020304" pitchFamily="18" charset="0"/>
              </a:rPr>
              <a:t>preparation.</a:t>
            </a:r>
            <a:r>
              <a:rPr lang="en-GB" sz="2400" dirty="0">
                <a:solidFill>
                  <a:schemeClr val="accent1">
                    <a:lumMod val="10000"/>
                  </a:schemeClr>
                </a:solidFill>
                <a:latin typeface="Times New Roman" panose="02020603050405020304" pitchFamily="18" charset="0"/>
                <a:cs typeface="Times New Roman" panose="02020603050405020304" pitchFamily="18" charset="0"/>
              </a:rPr>
              <a:t> </a:t>
            </a:r>
            <a:r>
              <a:rPr lang="en-US" sz="2400" dirty="0" smtClean="0">
                <a:solidFill>
                  <a:schemeClr val="accent1">
                    <a:lumMod val="10000"/>
                  </a:schemeClr>
                </a:solidFill>
                <a:latin typeface="Times New Roman" panose="02020603050405020304" pitchFamily="18" charset="0"/>
                <a:cs typeface="Times New Roman" panose="02020603050405020304" pitchFamily="18" charset="0"/>
              </a:rPr>
              <a:t>We </a:t>
            </a:r>
            <a:r>
              <a:rPr lang="en-US" sz="2400" dirty="0">
                <a:solidFill>
                  <a:schemeClr val="accent1">
                    <a:lumMod val="10000"/>
                  </a:schemeClr>
                </a:solidFill>
                <a:latin typeface="Times New Roman" panose="02020603050405020304" pitchFamily="18" charset="0"/>
                <a:cs typeface="Times New Roman" panose="02020603050405020304" pitchFamily="18" charset="0"/>
              </a:rPr>
              <a:t>are grateful to all project coordinators for their valuable inputs to our project. We are also grateful to the college authorities and the entire faculty for their support in providing us with the facilities required throughout this </a:t>
            </a:r>
            <a:r>
              <a:rPr lang="en-US" sz="2400" dirty="0" smtClean="0">
                <a:solidFill>
                  <a:schemeClr val="accent1">
                    <a:lumMod val="10000"/>
                  </a:schemeClr>
                </a:solidFill>
                <a:latin typeface="Times New Roman" panose="02020603050405020304" pitchFamily="18" charset="0"/>
                <a:cs typeface="Times New Roman" panose="02020603050405020304" pitchFamily="18" charset="0"/>
              </a:rPr>
              <a:t>semester.</a:t>
            </a:r>
            <a:endParaRPr lang="en-GB" sz="2400" dirty="0">
              <a:solidFill>
                <a:schemeClr val="accent1">
                  <a:lumMod val="10000"/>
                </a:schemeClr>
              </a:solidFill>
              <a:latin typeface="Times New Roman" panose="02020603050405020304" pitchFamily="18" charset="0"/>
              <a:cs typeface="Times New Roman" panose="02020603050405020304" pitchFamily="18" charset="0"/>
            </a:endParaRPr>
          </a:p>
          <a:p>
            <a:endParaRPr lang="en-GB" dirty="0"/>
          </a:p>
        </p:txBody>
      </p:sp>
      <p:pic>
        <p:nvPicPr>
          <p:cNvPr id="1029" name="Picture 5" descr="https://lh3.googleusercontent.com/jVizFT_r2WiZOPicDCZ44QT3MzkffBtGKNLeVFto5WFvlFht50S08pLgIIEfjS1VbKQg33z7tiY5krlaK7EUObe-tBk3-0YedlB_RokHewg0wX1TsQ7A7ZWnS4NL8AdlDMy7Jm2wyV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499" y="17117095"/>
            <a:ext cx="4771489" cy="3638784"/>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7379" y="11519694"/>
            <a:ext cx="4359276"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347379" y="5174397"/>
            <a:ext cx="4359276" cy="6186309"/>
          </a:xfrm>
          <a:prstGeom prst="rect">
            <a:avLst/>
          </a:prstGeom>
          <a:noFill/>
        </p:spPr>
        <p:txBody>
          <a:bodyPr wrap="square" rtlCol="0">
            <a:spAutoFit/>
          </a:bodyPr>
          <a:lstStyle/>
          <a:p>
            <a:r>
              <a:rPr lang="en-GB" sz="2200" dirty="0" smtClean="0">
                <a:solidFill>
                  <a:schemeClr val="accent1">
                    <a:lumMod val="10000"/>
                  </a:schemeClr>
                </a:solidFill>
                <a:latin typeface="Times New Roman" panose="02020603050405020304" pitchFamily="18" charset="0"/>
                <a:cs typeface="Times New Roman" panose="02020603050405020304" pitchFamily="18" charset="0"/>
              </a:rPr>
              <a:t>In the </a:t>
            </a:r>
            <a:r>
              <a:rPr lang="en-GB" sz="2200" dirty="0" err="1" smtClean="0">
                <a:solidFill>
                  <a:schemeClr val="accent1">
                    <a:lumMod val="10000"/>
                  </a:schemeClr>
                </a:solidFill>
                <a:latin typeface="Times New Roman" panose="02020603050405020304" pitchFamily="18" charset="0"/>
                <a:cs typeface="Times New Roman" panose="02020603050405020304" pitchFamily="18" charset="0"/>
              </a:rPr>
              <a:t>chatbot</a:t>
            </a:r>
            <a:r>
              <a:rPr lang="en-GB" sz="2200" dirty="0" smtClean="0">
                <a:solidFill>
                  <a:schemeClr val="accent1">
                    <a:lumMod val="10000"/>
                  </a:schemeClr>
                </a:solidFill>
                <a:latin typeface="Times New Roman" panose="02020603050405020304" pitchFamily="18" charset="0"/>
                <a:cs typeface="Times New Roman" panose="02020603050405020304" pitchFamily="18" charset="0"/>
              </a:rPr>
              <a:t> </a:t>
            </a:r>
            <a:r>
              <a:rPr lang="en-GB" sz="2200" dirty="0">
                <a:solidFill>
                  <a:schemeClr val="accent1">
                    <a:lumMod val="10000"/>
                  </a:schemeClr>
                </a:solidFill>
                <a:latin typeface="Times New Roman" panose="02020603050405020304" pitchFamily="18" charset="0"/>
                <a:cs typeface="Times New Roman" panose="02020603050405020304" pitchFamily="18" charset="0"/>
              </a:rPr>
              <a:t>all the data will be stored in a fixed </a:t>
            </a:r>
            <a:r>
              <a:rPr lang="en-GB" sz="2200" dirty="0" smtClean="0">
                <a:solidFill>
                  <a:schemeClr val="accent1">
                    <a:lumMod val="10000"/>
                  </a:schemeClr>
                </a:solidFill>
                <a:latin typeface="Times New Roman" panose="02020603050405020304" pitchFamily="18" charset="0"/>
                <a:cs typeface="Times New Roman" panose="02020603050405020304" pitchFamily="18" charset="0"/>
              </a:rPr>
              <a:t>location and will be                  </a:t>
            </a:r>
            <a:r>
              <a:rPr lang="en-GB" sz="2200" dirty="0">
                <a:solidFill>
                  <a:schemeClr val="accent1">
                    <a:lumMod val="10000"/>
                  </a:schemeClr>
                </a:solidFill>
                <a:latin typeface="Times New Roman" panose="02020603050405020304" pitchFamily="18" charset="0"/>
                <a:cs typeface="Times New Roman" panose="02020603050405020304" pitchFamily="18" charset="0"/>
              </a:rPr>
              <a:t>retrieved quickly. If we do not find a match then proposed system would </a:t>
            </a:r>
            <a:r>
              <a:rPr lang="en-GB" sz="2200" dirty="0" smtClean="0">
                <a:solidFill>
                  <a:schemeClr val="accent1">
                    <a:lumMod val="10000"/>
                  </a:schemeClr>
                </a:solidFill>
                <a:latin typeface="Times New Roman" panose="02020603050405020304" pitchFamily="18" charset="0"/>
                <a:cs typeface="Times New Roman" panose="02020603050405020304" pitchFamily="18" charset="0"/>
              </a:rPr>
              <a:t>ask user more </a:t>
            </a:r>
            <a:r>
              <a:rPr lang="en-GB" sz="2200" dirty="0">
                <a:solidFill>
                  <a:schemeClr val="accent1">
                    <a:lumMod val="10000"/>
                  </a:schemeClr>
                </a:solidFill>
                <a:latin typeface="Times New Roman" panose="02020603050405020304" pitchFamily="18" charset="0"/>
                <a:cs typeface="Times New Roman" panose="02020603050405020304" pitchFamily="18" charset="0"/>
              </a:rPr>
              <a:t>questions in order to </a:t>
            </a:r>
            <a:r>
              <a:rPr lang="en-GB" sz="2200" dirty="0" smtClean="0">
                <a:solidFill>
                  <a:schemeClr val="accent1">
                    <a:lumMod val="10000"/>
                  </a:schemeClr>
                </a:solidFill>
                <a:latin typeface="Times New Roman" panose="02020603050405020304" pitchFamily="18" charset="0"/>
                <a:cs typeface="Times New Roman" panose="02020603050405020304" pitchFamily="18" charset="0"/>
              </a:rPr>
              <a:t>get the appropriate answer. After the research data would be fed into the                 </a:t>
            </a:r>
            <a:r>
              <a:rPr lang="en-GB" sz="2200" dirty="0">
                <a:solidFill>
                  <a:schemeClr val="accent1">
                    <a:lumMod val="10000"/>
                  </a:schemeClr>
                </a:solidFill>
                <a:latin typeface="Times New Roman" panose="02020603050405020304" pitchFamily="18" charset="0"/>
                <a:cs typeface="Times New Roman" panose="02020603050405020304" pitchFamily="18" charset="0"/>
              </a:rPr>
              <a:t>database so all the </a:t>
            </a:r>
            <a:r>
              <a:rPr lang="en-GB" sz="2200" dirty="0" smtClean="0">
                <a:solidFill>
                  <a:schemeClr val="accent1">
                    <a:lumMod val="10000"/>
                  </a:schemeClr>
                </a:solidFill>
                <a:latin typeface="Times New Roman" panose="02020603050405020304" pitchFamily="18" charset="0"/>
                <a:cs typeface="Times New Roman" panose="02020603050405020304" pitchFamily="18" charset="0"/>
              </a:rPr>
              <a:t>responses would be related to the topic. The proposed system does cover a wide </a:t>
            </a:r>
            <a:r>
              <a:rPr lang="en-GB" sz="2200" dirty="0">
                <a:solidFill>
                  <a:schemeClr val="accent1">
                    <a:lumMod val="10000"/>
                  </a:schemeClr>
                </a:solidFill>
                <a:latin typeface="Times New Roman" panose="02020603050405020304" pitchFamily="18" charset="0"/>
                <a:cs typeface="Times New Roman" panose="02020603050405020304" pitchFamily="18" charset="0"/>
              </a:rPr>
              <a:t>range of domains such as Generative </a:t>
            </a:r>
            <a:r>
              <a:rPr lang="en-GB" sz="2200" dirty="0" smtClean="0">
                <a:solidFill>
                  <a:schemeClr val="accent1">
                    <a:lumMod val="10000"/>
                  </a:schemeClr>
                </a:solidFill>
                <a:latin typeface="Times New Roman" panose="02020603050405020304" pitchFamily="18" charset="0"/>
                <a:cs typeface="Times New Roman" panose="02020603050405020304" pitchFamily="18" charset="0"/>
              </a:rPr>
              <a:t>based bot, information with nearby restaurants, or suggesting </a:t>
            </a:r>
            <a:r>
              <a:rPr lang="en-GB" sz="2200" dirty="0">
                <a:solidFill>
                  <a:schemeClr val="accent1">
                    <a:lumMod val="10000"/>
                  </a:schemeClr>
                </a:solidFill>
                <a:latin typeface="Times New Roman" panose="02020603050405020304" pitchFamily="18" charset="0"/>
                <a:cs typeface="Times New Roman" panose="02020603050405020304" pitchFamily="18" charset="0"/>
              </a:rPr>
              <a:t>cuisine-wise restaurants, booking a table, etc. If no match found then our </a:t>
            </a:r>
            <a:r>
              <a:rPr lang="en-GB" sz="2200" dirty="0" smtClean="0">
                <a:solidFill>
                  <a:schemeClr val="accent1">
                    <a:lumMod val="10000"/>
                  </a:schemeClr>
                </a:solidFill>
                <a:latin typeface="Times New Roman" panose="02020603050405020304" pitchFamily="18" charset="0"/>
                <a:cs typeface="Times New Roman" panose="02020603050405020304" pitchFamily="18" charset="0"/>
              </a:rPr>
              <a:t>system will </a:t>
            </a:r>
            <a:r>
              <a:rPr lang="en-GB" sz="2200" dirty="0">
                <a:solidFill>
                  <a:schemeClr val="accent1">
                    <a:lumMod val="10000"/>
                  </a:schemeClr>
                </a:solidFill>
                <a:latin typeface="Times New Roman" panose="02020603050405020304" pitchFamily="18" charset="0"/>
                <a:cs typeface="Times New Roman" panose="02020603050405020304" pitchFamily="18" charset="0"/>
              </a:rPr>
              <a:t>ask other relevant questions for better understanding of what the user wants. </a:t>
            </a:r>
          </a:p>
        </p:txBody>
      </p:sp>
    </p:spTree>
  </p:cSld>
  <p:clrMapOvr>
    <a:masterClrMapping/>
  </p:clrMapOvr>
</p:sld>
</file>

<file path=ppt/theme/theme1.xml><?xml version="1.0" encoding="utf-8"?>
<a:theme xmlns:a="http://schemas.openxmlformats.org/drawingml/2006/main" name="Custom Design">
  <a:themeElements>
    <a:clrScheme name="ResearchPosters Default">
      <a:dk1>
        <a:srgbClr val="1BADCF"/>
      </a:dk1>
      <a:lt1>
        <a:srgbClr val="FFFFFF"/>
      </a:lt1>
      <a:dk2>
        <a:srgbClr val="000000"/>
      </a:dk2>
      <a:lt2>
        <a:srgbClr val="F4F1E9"/>
      </a:lt2>
      <a:accent1>
        <a:srgbClr val="D7D7D7"/>
      </a:accent1>
      <a:accent2>
        <a:srgbClr val="0D5667"/>
      </a:accent2>
      <a:accent3>
        <a:srgbClr val="14819B"/>
      </a:accent3>
      <a:accent4>
        <a:srgbClr val="000000"/>
      </a:accent4>
      <a:accent5>
        <a:srgbClr val="CEF0F8"/>
      </a:accent5>
      <a:accent6>
        <a:srgbClr val="BF9000"/>
      </a:accent6>
      <a:hlink>
        <a:srgbClr val="6CD3EB"/>
      </a:hlink>
      <a:folHlink>
        <a:srgbClr val="FFC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Default">
      <a:dk1>
        <a:srgbClr val="1BADCF"/>
      </a:dk1>
      <a:lt1>
        <a:srgbClr val="FFFFFF"/>
      </a:lt1>
      <a:dk2>
        <a:srgbClr val="000000"/>
      </a:dk2>
      <a:lt2>
        <a:srgbClr val="F4F1E9"/>
      </a:lt2>
      <a:accent1>
        <a:srgbClr val="D7D7D7"/>
      </a:accent1>
      <a:accent2>
        <a:srgbClr val="003466"/>
      </a:accent2>
      <a:accent3>
        <a:srgbClr val="D2D9E1"/>
      </a:accent3>
      <a:accent4>
        <a:srgbClr val="000000"/>
      </a:accent4>
      <a:accent5>
        <a:srgbClr val="CEF0F8"/>
      </a:accent5>
      <a:accent6>
        <a:srgbClr val="002E5C"/>
      </a:accent6>
      <a:hlink>
        <a:srgbClr val="6CD3EB"/>
      </a:hlink>
      <a:folHlink>
        <a:srgbClr val="FFC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Default">
      <a:dk1>
        <a:srgbClr val="1BADCF"/>
      </a:dk1>
      <a:lt1>
        <a:srgbClr val="FFFFFF"/>
      </a:lt1>
      <a:dk2>
        <a:srgbClr val="000000"/>
      </a:dk2>
      <a:lt2>
        <a:srgbClr val="F4F1E9"/>
      </a:lt2>
      <a:accent1>
        <a:srgbClr val="D7D7D7"/>
      </a:accent1>
      <a:accent2>
        <a:srgbClr val="003466"/>
      </a:accent2>
      <a:accent3>
        <a:srgbClr val="D2D9E1"/>
      </a:accent3>
      <a:accent4>
        <a:srgbClr val="000000"/>
      </a:accent4>
      <a:accent5>
        <a:srgbClr val="CEF0F8"/>
      </a:accent5>
      <a:accent6>
        <a:srgbClr val="002E5C"/>
      </a:accent6>
      <a:hlink>
        <a:srgbClr val="6CD3EB"/>
      </a:hlink>
      <a:folHlink>
        <a:srgbClr val="FFC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13244</TotalTime>
  <Words>674</Words>
  <Application>Microsoft Office PowerPoint</Application>
  <PresentationFormat>Custom</PresentationFormat>
  <Paragraphs>28</Paragraphs>
  <Slides>1</Slides>
  <Notes>1</Notes>
  <HiddenSlides>0</HiddenSlides>
  <MMClips>0</MMClips>
  <ScaleCrop>false</ScaleCrop>
  <HeadingPairs>
    <vt:vector size="4" baseType="variant">
      <vt:variant>
        <vt:lpstr>Theme</vt:lpstr>
      </vt:variant>
      <vt:variant>
        <vt:i4>3</vt:i4>
      </vt:variant>
      <vt:variant>
        <vt:lpstr>Slide Titles</vt:lpstr>
      </vt:variant>
      <vt:variant>
        <vt:i4>1</vt:i4>
      </vt:variant>
    </vt:vector>
  </HeadingPairs>
  <TitlesOfParts>
    <vt:vector size="4" baseType="lpstr">
      <vt:lpstr>Custom Design</vt:lpstr>
      <vt:lpstr>1_Custom Design</vt:lpstr>
      <vt:lpstr>2_Custom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A2 Portrait Poster Template</dc:title>
  <dc:subject>Free PowerPoint poster templates</dc:subject>
  <dc:creator>Copywrite Digital - Tralee - 066 7128671</dc:creator>
  <cp:keywords>poster presentation, poster design, poster template</cp:keywords>
  <cp:lastModifiedBy>lenovo</cp:lastModifiedBy>
  <cp:revision>261</cp:revision>
  <cp:lastPrinted>2009-11-10T08:04:03Z</cp:lastPrinted>
  <dcterms:created xsi:type="dcterms:W3CDTF">2009-11-10T07:29:27Z</dcterms:created>
  <dcterms:modified xsi:type="dcterms:W3CDTF">2020-03-18T12:45:31Z</dcterms:modified>
  <cp:category>Powerpoint poster templates</cp:category>
</cp:coreProperties>
</file>