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8" r:id="rId6"/>
    <p:sldId id="262" r:id="rId7"/>
    <p:sldId id="259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28226-A2B5-4245-846C-4FE76B0DC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DC9704-A4DD-4549-B9DF-D41D5224C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E4EB9-35BD-4031-B47B-F7A68A9F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5380-B88F-4E1C-8217-BA041A29FF49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DD310F-46A8-400A-A62E-BA671AAE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A557F-4528-4518-BFA1-A5F5A52F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8452-5A1B-4057-9AC8-62927FBE5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78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4659B-83B4-46C3-BE19-4667FB1A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91E477-B6DD-4AA0-897A-BA060E6C4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EDA70-FBF1-4DD0-981A-2158348E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5380-B88F-4E1C-8217-BA041A29FF49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D7C3A-7825-4F50-8900-A16FE74B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0C4BB2-F36C-4053-A858-2B0A8F5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8452-5A1B-4057-9AC8-62927FBE5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64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898D11-A19F-438D-A731-F5A5BA66B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BD040A-EE29-4359-9F14-EB41BBCC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AF01B6-A73F-4F63-AE88-62B64A55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5380-B88F-4E1C-8217-BA041A29FF49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74CB9-7F58-42C1-887B-CE0EFD67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865C7D-280B-4D54-81AB-84513528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8452-5A1B-4057-9AC8-62927FBE5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7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F96C7-59C6-4993-B626-75A10CC9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86116-BF19-44DD-A4F9-5DE8EF23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9B467-63DE-4E2A-BCF9-15EBDDE3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5380-B88F-4E1C-8217-BA041A29FF49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A4158-EBCC-4CE9-B784-C475A465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23265-A96F-4B8A-A66D-28E78819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8452-5A1B-4057-9AC8-62927FBE5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16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49686-6BC8-49C6-B8D3-7F9D9FB5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9B7699-6DBB-428E-8838-5712DD414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E7D13-5C9D-4943-BCC5-6BFB2EE8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5380-B88F-4E1C-8217-BA041A29FF49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C892F-D2B4-4BD1-8A44-D25DF7AB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308FA2-BB49-41F1-9A33-A858BFBB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8452-5A1B-4057-9AC8-62927FBE5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50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D2184-09CD-4A8E-A0A9-25A898B6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47E94-C67C-4121-9DA6-F1919C8FB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90F1A3-3C40-4904-86F2-DE8986DC9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AEAAF-382C-432D-8998-C70F3A91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5380-B88F-4E1C-8217-BA041A29FF49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CA8185-F57D-4D08-8EF0-61CD9E8F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D0DAB3-71E3-49A0-A1FF-F73C253C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8452-5A1B-4057-9AC8-62927FBE5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55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57D71-33E6-43C1-A7E3-D1A7735F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A70350-AE08-4DDF-9B8E-90A421630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73D15E-0D34-4317-AD3B-5F03DAB55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89B55E-371E-4D1D-A3AF-4F5EA978B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EC0441-DFFA-4522-B2EF-102BB4300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7C10FE-7983-475C-B6D5-63B2FD97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5380-B88F-4E1C-8217-BA041A29FF49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6ADA09-532C-492D-8BB3-D699DED8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2501EB-8A4E-45CD-9071-4680B952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8452-5A1B-4057-9AC8-62927FBE5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92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A8D67-2951-4E98-AEB5-03CD7A47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11047F-8119-4E4D-8E92-114C0B8A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5380-B88F-4E1C-8217-BA041A29FF49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E6953A-685F-4526-A3FE-6AC3D3ED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610CC5-EA6B-40D6-97FF-693341CB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8452-5A1B-4057-9AC8-62927FBE5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27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0BC536-C7BA-46BD-8A24-130AC64F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5380-B88F-4E1C-8217-BA041A29FF49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1A8986-1ECF-4787-B219-6F035917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662CAC-7601-4519-B081-C15BDA09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8452-5A1B-4057-9AC8-62927FBE5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15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7327F-8FFC-40A4-86B5-8C721C2E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5F190-74F1-41CE-A016-F20FE2B6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2A08AC-33D5-4840-A1B9-009375CDD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C14C3F-DBBF-4A24-A6BC-C4A4C5D1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5380-B88F-4E1C-8217-BA041A29FF49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29F408-40C7-434D-AAB2-4819AD10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19B506-6019-4C9A-8A86-66D4C2CC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8452-5A1B-4057-9AC8-62927FBE5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3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F9BA4-0565-4BA2-8492-971612BB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68AC76-284B-401E-A881-47536AA1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BC0A70-4EDF-4A58-8C83-B56A996CC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057D16-6AF6-421E-BD2C-9D609D49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5380-B88F-4E1C-8217-BA041A29FF49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821E0C-6529-483D-85BB-AB7E418A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D5F8CA-4355-4102-8898-3D2465D4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8452-5A1B-4057-9AC8-62927FBE5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70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BDA395-6F71-43CD-9503-B749A55F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EBA17-E475-4992-ACA2-D582840BF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73465C-CBFF-4FE9-B37C-42D99C9B9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5380-B88F-4E1C-8217-BA041A29FF49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70CC4-ACA2-40C7-8813-DF1EE0672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3AEB0-FADA-4A5F-B184-31944F969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8452-5A1B-4057-9AC8-62927FBE5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1930AF-49EE-4725-9E7E-56765C68926B}"/>
              </a:ext>
            </a:extLst>
          </p:cNvPr>
          <p:cNvSpPr/>
          <p:nvPr/>
        </p:nvSpPr>
        <p:spPr>
          <a:xfrm>
            <a:off x="2064351" y="444471"/>
            <a:ext cx="80632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Farmacia Lda. Pepa Pérez</a:t>
            </a:r>
          </a:p>
        </p:txBody>
      </p:sp>
      <p:pic>
        <p:nvPicPr>
          <p:cNvPr id="1026" name="Picture 2" descr="Qué significa el símbolo de las farmacias? - Verfarma">
            <a:extLst>
              <a:ext uri="{FF2B5EF4-FFF2-40B4-BE49-F238E27FC236}">
                <a16:creationId xmlns:a16="http://schemas.microsoft.com/office/drawing/2014/main" id="{2BF6BAC1-E1B5-4699-A62E-A21C6CF6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4" y="2153797"/>
            <a:ext cx="4018314" cy="285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E8642BF-2645-4A8E-A3B8-62A415AB62AA}"/>
              </a:ext>
            </a:extLst>
          </p:cNvPr>
          <p:cNvSpPr/>
          <p:nvPr/>
        </p:nvSpPr>
        <p:spPr>
          <a:xfrm>
            <a:off x="6422833" y="3272010"/>
            <a:ext cx="4018314" cy="8482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Identificador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043FCEE-17D0-4823-B8BF-B9409F005E1A}"/>
              </a:ext>
            </a:extLst>
          </p:cNvPr>
          <p:cNvSpPr/>
          <p:nvPr/>
        </p:nvSpPr>
        <p:spPr>
          <a:xfrm>
            <a:off x="6422833" y="4316777"/>
            <a:ext cx="4018314" cy="8482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Nombre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81A4A1B-680E-426B-820E-FDE661C9BA1B}"/>
              </a:ext>
            </a:extLst>
          </p:cNvPr>
          <p:cNvSpPr/>
          <p:nvPr/>
        </p:nvSpPr>
        <p:spPr>
          <a:xfrm>
            <a:off x="7781076" y="5624924"/>
            <a:ext cx="1301828" cy="424148"/>
          </a:xfrm>
          <a:prstGeom prst="round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7030A0"/>
                </a:solidFill>
              </a:rPr>
              <a:t>INGRESAR</a:t>
            </a:r>
          </a:p>
        </p:txBody>
      </p:sp>
      <p:pic>
        <p:nvPicPr>
          <p:cNvPr id="1028" name="Picture 4" descr="Facebook Logo: Imágenes, fotos de stock y vectores | Shutterstock">
            <a:extLst>
              <a:ext uri="{FF2B5EF4-FFF2-40B4-BE49-F238E27FC236}">
                <a16:creationId xmlns:a16="http://schemas.microsoft.com/office/drawing/2014/main" id="{32A23F4E-40E8-4991-819B-6E0DD16A7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1"/>
          <a:stretch/>
        </p:blipFill>
        <p:spPr bwMode="auto">
          <a:xfrm>
            <a:off x="1621458" y="5582803"/>
            <a:ext cx="1672346" cy="83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91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1930AF-49EE-4725-9E7E-56765C68926B}"/>
              </a:ext>
            </a:extLst>
          </p:cNvPr>
          <p:cNvSpPr/>
          <p:nvPr/>
        </p:nvSpPr>
        <p:spPr>
          <a:xfrm>
            <a:off x="2064351" y="444471"/>
            <a:ext cx="80632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Farmacia Lda. Pepa Pérez</a:t>
            </a:r>
          </a:p>
        </p:txBody>
      </p:sp>
      <p:pic>
        <p:nvPicPr>
          <p:cNvPr id="1026" name="Picture 2" descr="Qué significa el símbolo de las farmacias? - Verfarma">
            <a:extLst>
              <a:ext uri="{FF2B5EF4-FFF2-40B4-BE49-F238E27FC236}">
                <a16:creationId xmlns:a16="http://schemas.microsoft.com/office/drawing/2014/main" id="{2BF6BAC1-E1B5-4699-A62E-A21C6CF6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4" y="2153797"/>
            <a:ext cx="4018314" cy="285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E8642BF-2645-4A8E-A3B8-62A415AB62AA}"/>
              </a:ext>
            </a:extLst>
          </p:cNvPr>
          <p:cNvSpPr/>
          <p:nvPr/>
        </p:nvSpPr>
        <p:spPr>
          <a:xfrm>
            <a:off x="6422833" y="3272010"/>
            <a:ext cx="4018314" cy="8482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VENTAS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043FCEE-17D0-4823-B8BF-B9409F005E1A}"/>
              </a:ext>
            </a:extLst>
          </p:cNvPr>
          <p:cNvSpPr/>
          <p:nvPr/>
        </p:nvSpPr>
        <p:spPr>
          <a:xfrm>
            <a:off x="6422833" y="4316777"/>
            <a:ext cx="4018314" cy="8482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COMPRAS</a:t>
            </a:r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4545D40-4A06-4FAD-A979-CE01CDAF8F0C}"/>
              </a:ext>
            </a:extLst>
          </p:cNvPr>
          <p:cNvSpPr/>
          <p:nvPr/>
        </p:nvSpPr>
        <p:spPr>
          <a:xfrm>
            <a:off x="6422833" y="5361544"/>
            <a:ext cx="4018314" cy="8482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PEDIDOS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81A4A1B-680E-426B-820E-FDE661C9BA1B}"/>
              </a:ext>
            </a:extLst>
          </p:cNvPr>
          <p:cNvSpPr/>
          <p:nvPr/>
        </p:nvSpPr>
        <p:spPr>
          <a:xfrm>
            <a:off x="9139319" y="1941723"/>
            <a:ext cx="1301828" cy="424148"/>
          </a:xfrm>
          <a:prstGeom prst="round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7030A0"/>
                </a:solidFill>
              </a:rPr>
              <a:t>SALIR</a:t>
            </a:r>
          </a:p>
        </p:txBody>
      </p:sp>
      <p:pic>
        <p:nvPicPr>
          <p:cNvPr id="1028" name="Picture 4" descr="Facebook Logo: Imágenes, fotos de stock y vectores | Shutterstock">
            <a:extLst>
              <a:ext uri="{FF2B5EF4-FFF2-40B4-BE49-F238E27FC236}">
                <a16:creationId xmlns:a16="http://schemas.microsoft.com/office/drawing/2014/main" id="{32A23F4E-40E8-4991-819B-6E0DD16A7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1"/>
          <a:stretch/>
        </p:blipFill>
        <p:spPr bwMode="auto">
          <a:xfrm>
            <a:off x="1621458" y="5582803"/>
            <a:ext cx="1672346" cy="83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07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482F1-515F-4B5C-96AF-336BACE4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61196-F426-49F8-A799-DBDEFC52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4734"/>
            <a:ext cx="10515600" cy="36493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3200" dirty="0"/>
              <a:t>Campos a tener en cuenta la aplicación:</a:t>
            </a:r>
          </a:p>
          <a:p>
            <a:pPr lvl="1"/>
            <a:r>
              <a:rPr lang="es-ES" sz="2800" dirty="0"/>
              <a:t>Referencia medicamento -&gt; Alfanumérico (12) (Única)</a:t>
            </a:r>
          </a:p>
          <a:p>
            <a:pPr lvl="1"/>
            <a:r>
              <a:rPr lang="es-ES" sz="2800" dirty="0"/>
              <a:t>Farmacéutica -&gt; Alfanumérica (20)</a:t>
            </a:r>
          </a:p>
          <a:p>
            <a:pPr lvl="1"/>
            <a:r>
              <a:rPr lang="es-ES" sz="2800" dirty="0"/>
              <a:t>Nombre -&gt; Alfanumérico (15)</a:t>
            </a:r>
          </a:p>
          <a:p>
            <a:pPr lvl="1"/>
            <a:r>
              <a:rPr lang="es-ES" sz="2800" dirty="0"/>
              <a:t>Precio Compra -&gt; Decimal</a:t>
            </a:r>
          </a:p>
          <a:p>
            <a:pPr lvl="1"/>
            <a:r>
              <a:rPr lang="es-ES" sz="2800" dirty="0"/>
              <a:t>Precio Venta -&gt; Decimal</a:t>
            </a:r>
          </a:p>
          <a:p>
            <a:pPr lvl="1"/>
            <a:r>
              <a:rPr lang="es-ES" sz="2800" dirty="0"/>
              <a:t>Stock -&gt; Entero</a:t>
            </a:r>
          </a:p>
        </p:txBody>
      </p:sp>
    </p:spTree>
    <p:extLst>
      <p:ext uri="{BB962C8B-B14F-4D97-AF65-F5344CB8AC3E}">
        <p14:creationId xmlns:p14="http://schemas.microsoft.com/office/powerpoint/2010/main" val="308093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482F1-515F-4B5C-96AF-336BACE4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61196-F426-49F8-A799-DBDEFC52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interfaz planteada es un patrón que puede ayudar a crear la interfaz final.</a:t>
            </a:r>
          </a:p>
          <a:p>
            <a:r>
              <a:rPr lang="es-ES" dirty="0"/>
              <a:t>A la hora de cargar la aplicación, los botones de VENTAS, COMPRAS y PEDIDOS deben estar ocultos hasta que se INGRESE en la aplicación. Es por ello, que se deben tener dados de alta una serie de personas autorizadas de forma previa.</a:t>
            </a:r>
          </a:p>
          <a:p>
            <a:r>
              <a:rPr lang="es-ES" dirty="0"/>
              <a:t>Una vez que ha ingresado, el botón de INGRESAR debe desaparecer y activarse los tres botones de operatividad de la aplicación.</a:t>
            </a:r>
          </a:p>
          <a:p>
            <a:r>
              <a:rPr lang="es-ES" dirty="0"/>
              <a:t>Debe utilizarse un array de objetos como soporte de almacenamiento de la aplicación, tanto para autorizados como para medicamentos.</a:t>
            </a:r>
          </a:p>
        </p:txBody>
      </p:sp>
    </p:spTree>
    <p:extLst>
      <p:ext uri="{BB962C8B-B14F-4D97-AF65-F5344CB8AC3E}">
        <p14:creationId xmlns:p14="http://schemas.microsoft.com/office/powerpoint/2010/main" val="34446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482F1-515F-4B5C-96AF-336BACE4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61196-F426-49F8-A799-DBDEFC52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1405"/>
            <a:ext cx="10515600" cy="30778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INGRESAR A LA APLICACIÓN</a:t>
            </a:r>
          </a:p>
          <a:p>
            <a:pPr lvl="1"/>
            <a:r>
              <a:rPr lang="es-ES" sz="2800" dirty="0"/>
              <a:t>En esta interfaz, aparecerán dos campos, IDENTIFICADOR y NOMBRE, junto con el botón INGRESAR.</a:t>
            </a:r>
          </a:p>
          <a:p>
            <a:pPr lvl="1"/>
            <a:r>
              <a:rPr lang="es-ES" sz="2800" dirty="0"/>
              <a:t>Se validarán y verificarán ambos campos, y si alguno es incorrecto, error y de nuevo a la pantalla principal.</a:t>
            </a:r>
          </a:p>
          <a:p>
            <a:pPr lvl="1"/>
            <a:r>
              <a:rPr lang="es-ES" sz="2800" dirty="0"/>
              <a:t>Si son correctos ambos datos, se ocultarán ambos campos y el botón , dando paso a la interfaz de </a:t>
            </a:r>
            <a:r>
              <a:rPr lang="es-ES" sz="2800"/>
              <a:t>la segunda </a:t>
            </a:r>
            <a:r>
              <a:rPr lang="es-ES" sz="2800" dirty="0"/>
              <a:t>diapositiva.</a:t>
            </a:r>
          </a:p>
        </p:txBody>
      </p:sp>
    </p:spTree>
    <p:extLst>
      <p:ext uri="{BB962C8B-B14F-4D97-AF65-F5344CB8AC3E}">
        <p14:creationId xmlns:p14="http://schemas.microsoft.com/office/powerpoint/2010/main" val="233916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482F1-515F-4B5C-96AF-336BACE4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61196-F426-49F8-A799-DBDEFC52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1405"/>
            <a:ext cx="10515600" cy="30778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VENTAS</a:t>
            </a:r>
          </a:p>
          <a:p>
            <a:pPr lvl="1"/>
            <a:r>
              <a:rPr lang="es-ES" sz="2800" dirty="0"/>
              <a:t>Solo se puede vender un producto que se tenga en stock y cuya cantidad de venta sea igual o inferior a la del stock.</a:t>
            </a:r>
          </a:p>
          <a:p>
            <a:pPr lvl="1"/>
            <a:r>
              <a:rPr lang="es-ES" sz="2800" dirty="0"/>
              <a:t>Posteriormente a la venta, debe actualizarse el stock de ese medicamento.</a:t>
            </a:r>
          </a:p>
          <a:p>
            <a:pPr lvl="1"/>
            <a:r>
              <a:rPr lang="es-ES" sz="2800" dirty="0"/>
              <a:t>Solo se debe meter la referencia del medicamento y la cantidad que se quiere vender.</a:t>
            </a:r>
          </a:p>
        </p:txBody>
      </p:sp>
    </p:spTree>
    <p:extLst>
      <p:ext uri="{BB962C8B-B14F-4D97-AF65-F5344CB8AC3E}">
        <p14:creationId xmlns:p14="http://schemas.microsoft.com/office/powerpoint/2010/main" val="210324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482F1-515F-4B5C-96AF-336BACE4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61196-F426-49F8-A799-DBDEFC52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969"/>
            <a:ext cx="10515600" cy="347789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COMPRAS</a:t>
            </a:r>
          </a:p>
          <a:p>
            <a:pPr lvl="1"/>
            <a:r>
              <a:rPr lang="es-ES" sz="2800" dirty="0"/>
              <a:t>Se puede comprar bien, un medicamento que tengamos registrado o bien, que se registre vía formulario de alta.</a:t>
            </a:r>
          </a:p>
          <a:p>
            <a:pPr lvl="1"/>
            <a:r>
              <a:rPr lang="es-ES" sz="2800" dirty="0"/>
              <a:t>Si es nuevo, se controlarán que los datos introducidos sean correctos y acordes a los patrones predefinidos.</a:t>
            </a:r>
          </a:p>
          <a:p>
            <a:pPr lvl="1"/>
            <a:r>
              <a:rPr lang="es-ES" sz="2800" dirty="0"/>
              <a:t>En caso del que el medicamento exista: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2800" dirty="0"/>
              <a:t>Se pedirán los datos de referencia, nombre, precio de compra y cantidad comprada.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2800" dirty="0"/>
              <a:t>Se modificarán los datos en aquellos que ya estén registrados.</a:t>
            </a:r>
          </a:p>
        </p:txBody>
      </p:sp>
    </p:spTree>
    <p:extLst>
      <p:ext uri="{BB962C8B-B14F-4D97-AF65-F5344CB8AC3E}">
        <p14:creationId xmlns:p14="http://schemas.microsoft.com/office/powerpoint/2010/main" val="370014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482F1-515F-4B5C-96AF-336BACE4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61196-F426-49F8-A799-DBDEFC52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2864"/>
            <a:ext cx="10515600" cy="24106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PEDIDOS</a:t>
            </a:r>
          </a:p>
          <a:p>
            <a:pPr lvl="1"/>
            <a:r>
              <a:rPr lang="es-ES" sz="2800" dirty="0"/>
              <a:t>Esta parte no va a solicitar por pantalla ningún dato, sino que va a listar los medicamentos cuyo stock sea menor o igual a 5 y serán mostrados </a:t>
            </a:r>
            <a:r>
              <a:rPr lang="es-ES" sz="2800"/>
              <a:t>en pantalla.</a:t>
            </a:r>
            <a:endParaRPr lang="es-ES" sz="2800" dirty="0"/>
          </a:p>
          <a:p>
            <a:pPr lvl="1"/>
            <a:r>
              <a:rPr lang="es-ES" sz="2800" dirty="0"/>
              <a:t>A la hora de visualizar los datos, por favor, cuidad un poco el diseño y haced algo agradable a la vista.</a:t>
            </a:r>
          </a:p>
        </p:txBody>
      </p:sp>
    </p:spTree>
    <p:extLst>
      <p:ext uri="{BB962C8B-B14F-4D97-AF65-F5344CB8AC3E}">
        <p14:creationId xmlns:p14="http://schemas.microsoft.com/office/powerpoint/2010/main" val="703359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444</Words>
  <Application>Microsoft Office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Construcción de la aplicación</vt:lpstr>
      <vt:lpstr>Desarrollo de la aplicación</vt:lpstr>
      <vt:lpstr>Desarrollo de la aplicación</vt:lpstr>
      <vt:lpstr>Desarrollo de la aplicación</vt:lpstr>
      <vt:lpstr>Desarrollo de la aplicación</vt:lpstr>
      <vt:lpstr>Desarrollo de la 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Casa</dc:creator>
  <cp:lastModifiedBy>Usuario de Windows</cp:lastModifiedBy>
  <cp:revision>33</cp:revision>
  <dcterms:created xsi:type="dcterms:W3CDTF">2021-01-01T11:14:24Z</dcterms:created>
  <dcterms:modified xsi:type="dcterms:W3CDTF">2022-01-10T11:57:56Z</dcterms:modified>
</cp:coreProperties>
</file>