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5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9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Roboto Slab Regular" panose="020B0604020202020204" charset="0"/>
      <p:regular r:id="rId21"/>
      <p:bold r:id="rId22"/>
    </p:embeddedFont>
    <p:embeddedFont>
      <p:font typeface="Algerian" panose="04020705040A02060702" pitchFamily="82" charset="0"/>
      <p:regular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Agency FB" panose="020B0503020202020204" pitchFamily="34" charset="0"/>
      <p:regular r:id="rId26"/>
      <p:bold r:id="rId27"/>
    </p:embeddedFont>
    <p:embeddedFont>
      <p:font typeface="Ubuntu Condensed" panose="020B0604020202020204" charset="0"/>
      <p:regular r:id="rId28"/>
    </p:embeddedFont>
    <p:embeddedFont>
      <p:font typeface="Arial Narrow" panose="020B0606020202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F0C"/>
    <a:srgbClr val="717171"/>
    <a:srgbClr val="000000"/>
    <a:srgbClr val="FF0000"/>
    <a:srgbClr val="E0EA64"/>
    <a:srgbClr val="F83B08"/>
    <a:srgbClr val="96C8F0"/>
    <a:srgbClr val="AFD2C8"/>
    <a:srgbClr val="4D86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606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91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3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3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3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4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TITLE_ONLY_1_1_2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●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○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■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●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○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■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●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○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Muli"/>
              <a:buChar char="■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1264"/>
            <a:ext cx="9144000" cy="295633"/>
          </a:xfrm>
          <a:prstGeom prst="rect">
            <a:avLst/>
          </a:prstGeom>
          <a:solidFill>
            <a:srgbClr val="F75311"/>
          </a:solidFill>
          <a:ln>
            <a:solidFill>
              <a:srgbClr val="F84F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776897"/>
            <a:ext cx="9144000" cy="295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24063" y="1072530"/>
            <a:ext cx="9192126" cy="295633"/>
          </a:xfrm>
          <a:prstGeom prst="rect">
            <a:avLst/>
          </a:prstGeom>
          <a:solidFill>
            <a:srgbClr val="0096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3585410" y="490971"/>
            <a:ext cx="1973180" cy="1961773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" y="2233825"/>
            <a:ext cx="3925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Ministry/ Organization name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Innovation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9" y="2618317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Communication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002" y="3019428"/>
            <a:ext cx="345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No:  IC464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5002" y="3407264"/>
            <a:ext cx="222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LYFsavers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02" y="3736339"/>
            <a:ext cx="544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care for accidental person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9469" y="1858421"/>
            <a:ext cx="231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9469" y="2260902"/>
            <a:ext cx="2133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Khushboo Chaudhari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Harshada Pawar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Ashwini Kulkarni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Nikita Harale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Arati Patil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60" y="4244383"/>
            <a:ext cx="274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Bhushan Nandwalkar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4063" y="4192867"/>
            <a:ext cx="60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 Vile Parle Kelavani Mandal’s Institute of Technology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93061" y="464939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18" y="1560345"/>
            <a:ext cx="2805870" cy="2929744"/>
            <a:chOff x="714418" y="1560345"/>
            <a:chExt cx="2805870" cy="2929744"/>
          </a:xfrm>
        </p:grpSpPr>
        <p:grpSp>
          <p:nvGrpSpPr>
            <p:cNvPr id="5" name="Group 4"/>
            <p:cNvGrpSpPr/>
            <p:nvPr/>
          </p:nvGrpSpPr>
          <p:grpSpPr>
            <a:xfrm>
              <a:off x="714418" y="2915020"/>
              <a:ext cx="2350690" cy="1575069"/>
              <a:chOff x="714418" y="2915020"/>
              <a:chExt cx="2350690" cy="157506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714418" y="3769868"/>
                <a:ext cx="1424184" cy="720221"/>
                <a:chOff x="5873038" y="4186990"/>
                <a:chExt cx="1424184" cy="720221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481" b="8559"/>
                <a:stretch/>
              </p:blipFill>
              <p:spPr>
                <a:xfrm>
                  <a:off x="5873038" y="4186990"/>
                  <a:ext cx="1186950" cy="452012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975631" y="4617750"/>
                  <a:ext cx="1321591" cy="289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Accident place</a:t>
                  </a:r>
                  <a:endPara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008462" y="2915020"/>
                <a:ext cx="2056646" cy="1149167"/>
                <a:chOff x="5789248" y="2583222"/>
                <a:chExt cx="2056646" cy="1149167"/>
              </a:xfrm>
            </p:grpSpPr>
            <p:sp>
              <p:nvSpPr>
                <p:cNvPr id="28" name="Folded Corner 27"/>
                <p:cNvSpPr/>
                <p:nvPr/>
              </p:nvSpPr>
              <p:spPr>
                <a:xfrm>
                  <a:off x="5789248" y="2830595"/>
                  <a:ext cx="1299532" cy="740156"/>
                </a:xfrm>
                <a:prstGeom prst="foldedCorner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 Ambulance reached to accident place</a:t>
                  </a:r>
                  <a:endPara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5078" y="2583222"/>
                  <a:ext cx="990816" cy="11491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>
              <a:off x="1542564" y="1560345"/>
              <a:ext cx="1977724" cy="1127729"/>
              <a:chOff x="4946359" y="1139596"/>
              <a:chExt cx="2426111" cy="1278024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8551" y="1139596"/>
                <a:ext cx="643919" cy="1217842"/>
              </a:xfrm>
              <a:prstGeom prst="rect">
                <a:avLst/>
              </a:prstGeom>
            </p:spPr>
          </p:pic>
          <p:sp>
            <p:nvSpPr>
              <p:cNvPr id="32" name="Folded Corner 31"/>
              <p:cNvSpPr/>
              <p:nvPr/>
            </p:nvSpPr>
            <p:spPr>
              <a:xfrm>
                <a:off x="4946359" y="1139597"/>
                <a:ext cx="1334790" cy="1278023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Ambulance driver selects nearest hospital shown according to his location</a:t>
                </a:r>
                <a:endPara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355378" y="1395709"/>
            <a:ext cx="1612965" cy="969287"/>
            <a:chOff x="10006738" y="969162"/>
            <a:chExt cx="1957449" cy="123248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749" y="971022"/>
              <a:ext cx="400174" cy="46412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484" y="1491025"/>
              <a:ext cx="612703" cy="71062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738" y="1015523"/>
              <a:ext cx="885215" cy="102668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3727" y="969162"/>
              <a:ext cx="400174" cy="464129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609892" y="1682106"/>
            <a:ext cx="2566277" cy="363283"/>
            <a:chOff x="7440461" y="1216628"/>
            <a:chExt cx="2566277" cy="363283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7440461" y="1528867"/>
              <a:ext cx="2566277" cy="51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488238" y="1216628"/>
              <a:ext cx="2321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</a:t>
              </a:r>
              <a:r>
                <a:rPr lang="en-US" dirty="0" smtClean="0"/>
                <a:t>. </a:t>
              </a:r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send to nearest hospital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29673" y="2045389"/>
            <a:ext cx="3096672" cy="2382232"/>
            <a:chOff x="7448477" y="1581154"/>
            <a:chExt cx="3569319" cy="289632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448477" y="1581154"/>
              <a:ext cx="3562110" cy="289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299937">
              <a:off x="8162808" y="2904624"/>
              <a:ext cx="2854988" cy="318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</a:t>
              </a:r>
              <a:r>
                <a:rPr lang="en-US" sz="1100" dirty="0" smtClean="0"/>
                <a:t>. </a:t>
              </a:r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Reporting to  regional police station </a:t>
              </a:r>
              <a:endParaRPr lang="en-IN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22000" r="24779" b="21626"/>
          <a:stretch/>
        </p:blipFill>
        <p:spPr>
          <a:xfrm>
            <a:off x="6918687" y="3694652"/>
            <a:ext cx="1089559" cy="10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93061" y="464939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76" y="1278608"/>
            <a:ext cx="330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system,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main actors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32797" y="1852957"/>
            <a:ext cx="2742040" cy="628415"/>
            <a:chOff x="-270711" y="437890"/>
            <a:chExt cx="4341921" cy="11356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98"/>
            <a:stretch/>
          </p:blipFill>
          <p:spPr>
            <a:xfrm>
              <a:off x="2267654" y="437890"/>
              <a:ext cx="1803556" cy="113565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-270711" y="730153"/>
              <a:ext cx="2347378" cy="50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Ambulance Driver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876" y="2769399"/>
            <a:ext cx="3044376" cy="846718"/>
            <a:chOff x="1193720" y="1798727"/>
            <a:chExt cx="4292619" cy="1483284"/>
          </a:xfrm>
        </p:grpSpPr>
        <p:grpSp>
          <p:nvGrpSpPr>
            <p:cNvPr id="9" name="Google Shape;7019;p54"/>
            <p:cNvGrpSpPr/>
            <p:nvPr/>
          </p:nvGrpSpPr>
          <p:grpSpPr>
            <a:xfrm>
              <a:off x="4021329" y="1798727"/>
              <a:ext cx="831110" cy="1027803"/>
              <a:chOff x="-23615075" y="3148525"/>
              <a:chExt cx="295375" cy="296150"/>
            </a:xfrm>
            <a:solidFill>
              <a:schemeClr val="tx1"/>
            </a:solidFill>
          </p:grpSpPr>
          <p:sp>
            <p:nvSpPr>
              <p:cNvPr id="10" name="Google Shape;7020;p54"/>
              <p:cNvSpPr/>
              <p:nvPr/>
            </p:nvSpPr>
            <p:spPr>
              <a:xfrm>
                <a:off x="-23493775" y="3183950"/>
                <a:ext cx="527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44" extrusionOk="0">
                    <a:moveTo>
                      <a:pt x="1040" y="1"/>
                    </a:moveTo>
                    <a:cubicBezTo>
                      <a:pt x="851" y="1"/>
                      <a:pt x="693" y="158"/>
                      <a:pt x="693" y="347"/>
                    </a:cubicBezTo>
                    <a:lnTo>
                      <a:pt x="693" y="725"/>
                    </a:lnTo>
                    <a:lnTo>
                      <a:pt x="347" y="725"/>
                    </a:lnTo>
                    <a:cubicBezTo>
                      <a:pt x="158" y="725"/>
                      <a:pt x="0" y="883"/>
                      <a:pt x="0" y="1072"/>
                    </a:cubicBezTo>
                    <a:cubicBezTo>
                      <a:pt x="0" y="1261"/>
                      <a:pt x="158" y="1418"/>
                      <a:pt x="347" y="1418"/>
                    </a:cubicBezTo>
                    <a:lnTo>
                      <a:pt x="693" y="1418"/>
                    </a:lnTo>
                    <a:lnTo>
                      <a:pt x="693" y="1765"/>
                    </a:lnTo>
                    <a:cubicBezTo>
                      <a:pt x="693" y="1986"/>
                      <a:pt x="851" y="2143"/>
                      <a:pt x="1040" y="2143"/>
                    </a:cubicBezTo>
                    <a:cubicBezTo>
                      <a:pt x="1260" y="2143"/>
                      <a:pt x="1418" y="1986"/>
                      <a:pt x="1418" y="1765"/>
                    </a:cubicBezTo>
                    <a:lnTo>
                      <a:pt x="1418" y="1418"/>
                    </a:lnTo>
                    <a:lnTo>
                      <a:pt x="1764" y="1418"/>
                    </a:lnTo>
                    <a:cubicBezTo>
                      <a:pt x="1953" y="1418"/>
                      <a:pt x="2111" y="1261"/>
                      <a:pt x="2111" y="1072"/>
                    </a:cubicBezTo>
                    <a:cubicBezTo>
                      <a:pt x="2111" y="883"/>
                      <a:pt x="1953" y="725"/>
                      <a:pt x="1764" y="725"/>
                    </a:cubicBezTo>
                    <a:lnTo>
                      <a:pt x="1418" y="725"/>
                    </a:lnTo>
                    <a:lnTo>
                      <a:pt x="1418" y="347"/>
                    </a:lnTo>
                    <a:cubicBezTo>
                      <a:pt x="1418" y="158"/>
                      <a:pt x="1260" y="1"/>
                      <a:pt x="1040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021;p54"/>
              <p:cNvSpPr/>
              <p:nvPr/>
            </p:nvSpPr>
            <p:spPr>
              <a:xfrm>
                <a:off x="-23615075" y="3268225"/>
                <a:ext cx="346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32" extrusionOk="0">
                    <a:moveTo>
                      <a:pt x="1008" y="1"/>
                    </a:moveTo>
                    <a:cubicBezTo>
                      <a:pt x="441" y="1"/>
                      <a:pt x="0" y="473"/>
                      <a:pt x="0" y="1040"/>
                    </a:cubicBezTo>
                    <a:lnTo>
                      <a:pt x="0" y="6585"/>
                    </a:lnTo>
                    <a:cubicBezTo>
                      <a:pt x="0" y="6774"/>
                      <a:pt x="158" y="6932"/>
                      <a:pt x="347" y="6932"/>
                    </a:cubicBezTo>
                    <a:lnTo>
                      <a:pt x="1386" y="6932"/>
                    </a:lnTo>
                    <a:lnTo>
                      <a:pt x="1386" y="4285"/>
                    </a:lnTo>
                    <a:lnTo>
                      <a:pt x="662" y="4285"/>
                    </a:lnTo>
                    <a:lnTo>
                      <a:pt x="662" y="3561"/>
                    </a:lnTo>
                    <a:lnTo>
                      <a:pt x="1386" y="3561"/>
                    </a:lnTo>
                    <a:lnTo>
                      <a:pt x="1386" y="2868"/>
                    </a:lnTo>
                    <a:lnTo>
                      <a:pt x="662" y="2868"/>
                    </a:lnTo>
                    <a:lnTo>
                      <a:pt x="662" y="2143"/>
                    </a:lnTo>
                    <a:lnTo>
                      <a:pt x="1386" y="2143"/>
                    </a:lnTo>
                    <a:lnTo>
                      <a:pt x="1386" y="1418"/>
                    </a:lnTo>
                    <a:lnTo>
                      <a:pt x="662" y="1418"/>
                    </a:lnTo>
                    <a:lnTo>
                      <a:pt x="662" y="1072"/>
                    </a:lnTo>
                    <a:cubicBezTo>
                      <a:pt x="662" y="883"/>
                      <a:pt x="819" y="725"/>
                      <a:pt x="1008" y="725"/>
                    </a:cubicBezTo>
                    <a:lnTo>
                      <a:pt x="1386" y="725"/>
                    </a:lnTo>
                    <a:lnTo>
                      <a:pt x="138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022;p54"/>
              <p:cNvSpPr/>
              <p:nvPr/>
            </p:nvSpPr>
            <p:spPr>
              <a:xfrm>
                <a:off x="-23354375" y="3270600"/>
                <a:ext cx="346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32" extrusionOk="0">
                    <a:moveTo>
                      <a:pt x="0" y="0"/>
                    </a:moveTo>
                    <a:lnTo>
                      <a:pt x="0" y="725"/>
                    </a:lnTo>
                    <a:lnTo>
                      <a:pt x="347" y="725"/>
                    </a:lnTo>
                    <a:cubicBezTo>
                      <a:pt x="568" y="725"/>
                      <a:pt x="725" y="882"/>
                      <a:pt x="725" y="1071"/>
                    </a:cubicBezTo>
                    <a:lnTo>
                      <a:pt x="725" y="1418"/>
                    </a:lnTo>
                    <a:lnTo>
                      <a:pt x="0" y="1418"/>
                    </a:lnTo>
                    <a:lnTo>
                      <a:pt x="0" y="2143"/>
                    </a:lnTo>
                    <a:lnTo>
                      <a:pt x="725" y="2143"/>
                    </a:lnTo>
                    <a:lnTo>
                      <a:pt x="725" y="2836"/>
                    </a:lnTo>
                    <a:lnTo>
                      <a:pt x="0" y="2836"/>
                    </a:lnTo>
                    <a:lnTo>
                      <a:pt x="0" y="3560"/>
                    </a:lnTo>
                    <a:lnTo>
                      <a:pt x="725" y="3560"/>
                    </a:lnTo>
                    <a:lnTo>
                      <a:pt x="725" y="4253"/>
                    </a:lnTo>
                    <a:lnTo>
                      <a:pt x="0" y="4253"/>
                    </a:lnTo>
                    <a:lnTo>
                      <a:pt x="0" y="6931"/>
                    </a:lnTo>
                    <a:lnTo>
                      <a:pt x="1040" y="6931"/>
                    </a:lnTo>
                    <a:cubicBezTo>
                      <a:pt x="1229" y="6931"/>
                      <a:pt x="1387" y="6774"/>
                      <a:pt x="1387" y="6585"/>
                    </a:cubicBezTo>
                    <a:lnTo>
                      <a:pt x="1387" y="1040"/>
                    </a:lnTo>
                    <a:cubicBezTo>
                      <a:pt x="1387" y="441"/>
                      <a:pt x="914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023;p54"/>
              <p:cNvSpPr/>
              <p:nvPr/>
            </p:nvSpPr>
            <p:spPr>
              <a:xfrm>
                <a:off x="-23562300" y="3148525"/>
                <a:ext cx="191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11846" extrusionOk="0">
                    <a:moveTo>
                      <a:pt x="5545" y="662"/>
                    </a:moveTo>
                    <a:lnTo>
                      <a:pt x="5545" y="1764"/>
                    </a:lnTo>
                    <a:lnTo>
                      <a:pt x="5545" y="4222"/>
                    </a:lnTo>
                    <a:lnTo>
                      <a:pt x="2079" y="4222"/>
                    </a:lnTo>
                    <a:lnTo>
                      <a:pt x="2079" y="1764"/>
                    </a:lnTo>
                    <a:lnTo>
                      <a:pt x="2079" y="662"/>
                    </a:lnTo>
                    <a:close/>
                    <a:moveTo>
                      <a:pt x="3434" y="4883"/>
                    </a:moveTo>
                    <a:lnTo>
                      <a:pt x="3434" y="5608"/>
                    </a:lnTo>
                    <a:lnTo>
                      <a:pt x="2079" y="5608"/>
                    </a:lnTo>
                    <a:lnTo>
                      <a:pt x="2079" y="4883"/>
                    </a:lnTo>
                    <a:close/>
                    <a:moveTo>
                      <a:pt x="5513" y="4883"/>
                    </a:moveTo>
                    <a:lnTo>
                      <a:pt x="5513" y="5608"/>
                    </a:lnTo>
                    <a:lnTo>
                      <a:pt x="4159" y="5608"/>
                    </a:lnTo>
                    <a:lnTo>
                      <a:pt x="4159" y="4883"/>
                    </a:lnTo>
                    <a:close/>
                    <a:moveTo>
                      <a:pt x="3434" y="6301"/>
                    </a:moveTo>
                    <a:lnTo>
                      <a:pt x="3434" y="7026"/>
                    </a:lnTo>
                    <a:lnTo>
                      <a:pt x="2079" y="7026"/>
                    </a:lnTo>
                    <a:lnTo>
                      <a:pt x="2079" y="6301"/>
                    </a:lnTo>
                    <a:close/>
                    <a:moveTo>
                      <a:pt x="5513" y="6301"/>
                    </a:moveTo>
                    <a:lnTo>
                      <a:pt x="5513" y="7026"/>
                    </a:lnTo>
                    <a:lnTo>
                      <a:pt x="4159" y="7026"/>
                    </a:lnTo>
                    <a:lnTo>
                      <a:pt x="4159" y="6301"/>
                    </a:lnTo>
                    <a:close/>
                    <a:moveTo>
                      <a:pt x="3434" y="7687"/>
                    </a:moveTo>
                    <a:lnTo>
                      <a:pt x="3434" y="8380"/>
                    </a:lnTo>
                    <a:lnTo>
                      <a:pt x="2079" y="8380"/>
                    </a:lnTo>
                    <a:lnTo>
                      <a:pt x="2079" y="7687"/>
                    </a:lnTo>
                    <a:close/>
                    <a:moveTo>
                      <a:pt x="5513" y="7687"/>
                    </a:moveTo>
                    <a:lnTo>
                      <a:pt x="5513" y="8380"/>
                    </a:lnTo>
                    <a:lnTo>
                      <a:pt x="4159" y="8380"/>
                    </a:lnTo>
                    <a:lnTo>
                      <a:pt x="4159" y="7687"/>
                    </a:lnTo>
                    <a:close/>
                    <a:moveTo>
                      <a:pt x="1733" y="0"/>
                    </a:moveTo>
                    <a:cubicBezTo>
                      <a:pt x="1544" y="0"/>
                      <a:pt x="1386" y="158"/>
                      <a:pt x="1386" y="347"/>
                    </a:cubicBezTo>
                    <a:lnTo>
                      <a:pt x="1386" y="1449"/>
                    </a:lnTo>
                    <a:lnTo>
                      <a:pt x="1040" y="1449"/>
                    </a:lnTo>
                    <a:cubicBezTo>
                      <a:pt x="441" y="1449"/>
                      <a:pt x="0" y="1922"/>
                      <a:pt x="0" y="2489"/>
                    </a:cubicBezTo>
                    <a:lnTo>
                      <a:pt x="0" y="11846"/>
                    </a:lnTo>
                    <a:lnTo>
                      <a:pt x="2804" y="11846"/>
                    </a:lnTo>
                    <a:lnTo>
                      <a:pt x="2804" y="10491"/>
                    </a:lnTo>
                    <a:lnTo>
                      <a:pt x="4883" y="10491"/>
                    </a:lnTo>
                    <a:cubicBezTo>
                      <a:pt x="4852" y="10586"/>
                      <a:pt x="4852" y="11688"/>
                      <a:pt x="4852" y="11846"/>
                    </a:cubicBezTo>
                    <a:lnTo>
                      <a:pt x="7656" y="11846"/>
                    </a:lnTo>
                    <a:lnTo>
                      <a:pt x="7656" y="2489"/>
                    </a:lnTo>
                    <a:cubicBezTo>
                      <a:pt x="7656" y="1890"/>
                      <a:pt x="7183" y="1449"/>
                      <a:pt x="6616" y="1449"/>
                    </a:cubicBezTo>
                    <a:lnTo>
                      <a:pt x="6270" y="1449"/>
                    </a:lnTo>
                    <a:lnTo>
                      <a:pt x="6270" y="347"/>
                    </a:lnTo>
                    <a:cubicBezTo>
                      <a:pt x="6270" y="158"/>
                      <a:pt x="6112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82BBDA9F-6125-49AA-8FD6-929C8B53A6F5}"/>
                </a:ext>
              </a:extLst>
            </p:cNvPr>
            <p:cNvGrpSpPr/>
            <p:nvPr/>
          </p:nvGrpSpPr>
          <p:grpSpPr>
            <a:xfrm>
              <a:off x="4855324" y="2108286"/>
              <a:ext cx="631015" cy="1173725"/>
              <a:chOff x="0" y="-530"/>
              <a:chExt cx="4664412" cy="6857155"/>
            </a:xfrm>
          </p:grpSpPr>
          <p:sp>
            <p:nvSpPr>
              <p:cNvPr id="15" name="Freeform: Shape 243">
                <a:extLst>
                  <a:ext uri="{FF2B5EF4-FFF2-40B4-BE49-F238E27FC236}">
                    <a16:creationId xmlns="" xmlns:a16="http://schemas.microsoft.com/office/drawing/2014/main" id="{FEF87B22-C530-4EA8-A3FD-4B050ED4A2F3}"/>
                  </a:ext>
                </a:extLst>
              </p:cNvPr>
              <p:cNvSpPr/>
              <p:nvPr/>
            </p:nvSpPr>
            <p:spPr>
              <a:xfrm>
                <a:off x="1362649" y="181009"/>
                <a:ext cx="1720247" cy="4556772"/>
              </a:xfrm>
              <a:custGeom>
                <a:avLst/>
                <a:gdLst>
                  <a:gd name="connsiteX0" fmla="*/ 750892 w 747522"/>
                  <a:gd name="connsiteY0" fmla="*/ 1914068 h 1975104"/>
                  <a:gd name="connsiteX1" fmla="*/ 743348 w 747522"/>
                  <a:gd name="connsiteY1" fmla="*/ 1778279 h 1975104"/>
                  <a:gd name="connsiteX2" fmla="*/ 669967 w 747522"/>
                  <a:gd name="connsiteY2" fmla="*/ 969721 h 1975104"/>
                  <a:gd name="connsiteX3" fmla="*/ 565726 w 747522"/>
                  <a:gd name="connsiteY3" fmla="*/ 469087 h 1975104"/>
                  <a:gd name="connsiteX4" fmla="*/ 518406 w 747522"/>
                  <a:gd name="connsiteY4" fmla="*/ 98069 h 1975104"/>
                  <a:gd name="connsiteX5" fmla="*/ 508804 w 747522"/>
                  <a:gd name="connsiteY5" fmla="*/ 85725 h 1975104"/>
                  <a:gd name="connsiteX6" fmla="*/ 491659 w 747522"/>
                  <a:gd name="connsiteY6" fmla="*/ 107671 h 1975104"/>
                  <a:gd name="connsiteX7" fmla="*/ 409363 w 747522"/>
                  <a:gd name="connsiteY7" fmla="*/ 263347 h 1975104"/>
                  <a:gd name="connsiteX8" fmla="*/ 357243 w 747522"/>
                  <a:gd name="connsiteY8" fmla="*/ 269519 h 1975104"/>
                  <a:gd name="connsiteX9" fmla="*/ 102125 w 747522"/>
                  <a:gd name="connsiteY9" fmla="*/ 59665 h 1975104"/>
                  <a:gd name="connsiteX10" fmla="*/ 67835 w 747522"/>
                  <a:gd name="connsiteY10" fmla="*/ 0 h 1975104"/>
                  <a:gd name="connsiteX11" fmla="*/ 17772 w 747522"/>
                  <a:gd name="connsiteY11" fmla="*/ 43205 h 1975104"/>
                  <a:gd name="connsiteX12" fmla="*/ 1312 w 747522"/>
                  <a:gd name="connsiteY12" fmla="*/ 95326 h 1975104"/>
                  <a:gd name="connsiteX13" fmla="*/ 36288 w 747522"/>
                  <a:gd name="connsiteY13" fmla="*/ 135788 h 1975104"/>
                  <a:gd name="connsiteX14" fmla="*/ 93895 w 747522"/>
                  <a:gd name="connsiteY14" fmla="*/ 211912 h 1975104"/>
                  <a:gd name="connsiteX15" fmla="*/ 323638 w 747522"/>
                  <a:gd name="connsiteY15" fmla="*/ 756437 h 1975104"/>
                  <a:gd name="connsiteX16" fmla="*/ 368901 w 747522"/>
                  <a:gd name="connsiteY16" fmla="*/ 984809 h 1975104"/>
                  <a:gd name="connsiteX17" fmla="*/ 415536 w 747522"/>
                  <a:gd name="connsiteY17" fmla="*/ 1261186 h 1975104"/>
                  <a:gd name="connsiteX18" fmla="*/ 458055 w 747522"/>
                  <a:gd name="connsiteY18" fmla="*/ 1675409 h 1975104"/>
                  <a:gd name="connsiteX19" fmla="*/ 472457 w 747522"/>
                  <a:gd name="connsiteY19" fmla="*/ 1942186 h 1975104"/>
                  <a:gd name="connsiteX20" fmla="*/ 474514 w 747522"/>
                  <a:gd name="connsiteY20" fmla="*/ 1981276 h 1975104"/>
                  <a:gd name="connsiteX21" fmla="*/ 713173 w 747522"/>
                  <a:gd name="connsiteY21" fmla="*/ 1971675 h 1975104"/>
                  <a:gd name="connsiteX22" fmla="*/ 746091 w 747522"/>
                  <a:gd name="connsiteY22" fmla="*/ 1970303 h 1975104"/>
                  <a:gd name="connsiteX23" fmla="*/ 750892 w 747522"/>
                  <a:gd name="connsiteY23" fmla="*/ 1914068 h 1975104"/>
                  <a:gd name="connsiteX0" fmla="*/ 746091 w 751387"/>
                  <a:gd name="connsiteY0" fmla="*/ 1970303 h 1981737"/>
                  <a:gd name="connsiteX1" fmla="*/ 743348 w 751387"/>
                  <a:gd name="connsiteY1" fmla="*/ 1778279 h 1981737"/>
                  <a:gd name="connsiteX2" fmla="*/ 669967 w 751387"/>
                  <a:gd name="connsiteY2" fmla="*/ 969721 h 1981737"/>
                  <a:gd name="connsiteX3" fmla="*/ 565726 w 751387"/>
                  <a:gd name="connsiteY3" fmla="*/ 469087 h 1981737"/>
                  <a:gd name="connsiteX4" fmla="*/ 518406 w 751387"/>
                  <a:gd name="connsiteY4" fmla="*/ 98069 h 1981737"/>
                  <a:gd name="connsiteX5" fmla="*/ 508804 w 751387"/>
                  <a:gd name="connsiteY5" fmla="*/ 85725 h 1981737"/>
                  <a:gd name="connsiteX6" fmla="*/ 491659 w 751387"/>
                  <a:gd name="connsiteY6" fmla="*/ 107671 h 1981737"/>
                  <a:gd name="connsiteX7" fmla="*/ 409363 w 751387"/>
                  <a:gd name="connsiteY7" fmla="*/ 263347 h 1981737"/>
                  <a:gd name="connsiteX8" fmla="*/ 357243 w 751387"/>
                  <a:gd name="connsiteY8" fmla="*/ 269519 h 1981737"/>
                  <a:gd name="connsiteX9" fmla="*/ 102125 w 751387"/>
                  <a:gd name="connsiteY9" fmla="*/ 59665 h 1981737"/>
                  <a:gd name="connsiteX10" fmla="*/ 67835 w 751387"/>
                  <a:gd name="connsiteY10" fmla="*/ 0 h 1981737"/>
                  <a:gd name="connsiteX11" fmla="*/ 17772 w 751387"/>
                  <a:gd name="connsiteY11" fmla="*/ 43205 h 1981737"/>
                  <a:gd name="connsiteX12" fmla="*/ 1312 w 751387"/>
                  <a:gd name="connsiteY12" fmla="*/ 95326 h 1981737"/>
                  <a:gd name="connsiteX13" fmla="*/ 36288 w 751387"/>
                  <a:gd name="connsiteY13" fmla="*/ 135788 h 1981737"/>
                  <a:gd name="connsiteX14" fmla="*/ 93895 w 751387"/>
                  <a:gd name="connsiteY14" fmla="*/ 211912 h 1981737"/>
                  <a:gd name="connsiteX15" fmla="*/ 323638 w 751387"/>
                  <a:gd name="connsiteY15" fmla="*/ 756437 h 1981737"/>
                  <a:gd name="connsiteX16" fmla="*/ 368901 w 751387"/>
                  <a:gd name="connsiteY16" fmla="*/ 984809 h 1981737"/>
                  <a:gd name="connsiteX17" fmla="*/ 415536 w 751387"/>
                  <a:gd name="connsiteY17" fmla="*/ 1261186 h 1981737"/>
                  <a:gd name="connsiteX18" fmla="*/ 458055 w 751387"/>
                  <a:gd name="connsiteY18" fmla="*/ 1675409 h 1981737"/>
                  <a:gd name="connsiteX19" fmla="*/ 472457 w 751387"/>
                  <a:gd name="connsiteY19" fmla="*/ 1942186 h 1981737"/>
                  <a:gd name="connsiteX20" fmla="*/ 474514 w 751387"/>
                  <a:gd name="connsiteY20" fmla="*/ 1981276 h 1981737"/>
                  <a:gd name="connsiteX21" fmla="*/ 713173 w 751387"/>
                  <a:gd name="connsiteY21" fmla="*/ 1971675 h 1981737"/>
                  <a:gd name="connsiteX22" fmla="*/ 746091 w 751387"/>
                  <a:gd name="connsiteY22" fmla="*/ 1970303 h 1981737"/>
                  <a:gd name="connsiteX0" fmla="*/ 746091 w 751387"/>
                  <a:gd name="connsiteY0" fmla="*/ 1970303 h 1990354"/>
                  <a:gd name="connsiteX1" fmla="*/ 743348 w 751387"/>
                  <a:gd name="connsiteY1" fmla="*/ 1778279 h 1990354"/>
                  <a:gd name="connsiteX2" fmla="*/ 669967 w 751387"/>
                  <a:gd name="connsiteY2" fmla="*/ 969721 h 1990354"/>
                  <a:gd name="connsiteX3" fmla="*/ 565726 w 751387"/>
                  <a:gd name="connsiteY3" fmla="*/ 469087 h 1990354"/>
                  <a:gd name="connsiteX4" fmla="*/ 518406 w 751387"/>
                  <a:gd name="connsiteY4" fmla="*/ 98069 h 1990354"/>
                  <a:gd name="connsiteX5" fmla="*/ 508804 w 751387"/>
                  <a:gd name="connsiteY5" fmla="*/ 85725 h 1990354"/>
                  <a:gd name="connsiteX6" fmla="*/ 491659 w 751387"/>
                  <a:gd name="connsiteY6" fmla="*/ 107671 h 1990354"/>
                  <a:gd name="connsiteX7" fmla="*/ 409363 w 751387"/>
                  <a:gd name="connsiteY7" fmla="*/ 263347 h 1990354"/>
                  <a:gd name="connsiteX8" fmla="*/ 357243 w 751387"/>
                  <a:gd name="connsiteY8" fmla="*/ 269519 h 1990354"/>
                  <a:gd name="connsiteX9" fmla="*/ 102125 w 751387"/>
                  <a:gd name="connsiteY9" fmla="*/ 59665 h 1990354"/>
                  <a:gd name="connsiteX10" fmla="*/ 67835 w 751387"/>
                  <a:gd name="connsiteY10" fmla="*/ 0 h 1990354"/>
                  <a:gd name="connsiteX11" fmla="*/ 17772 w 751387"/>
                  <a:gd name="connsiteY11" fmla="*/ 43205 h 1990354"/>
                  <a:gd name="connsiteX12" fmla="*/ 1312 w 751387"/>
                  <a:gd name="connsiteY12" fmla="*/ 95326 h 1990354"/>
                  <a:gd name="connsiteX13" fmla="*/ 36288 w 751387"/>
                  <a:gd name="connsiteY13" fmla="*/ 135788 h 1990354"/>
                  <a:gd name="connsiteX14" fmla="*/ 93895 w 751387"/>
                  <a:gd name="connsiteY14" fmla="*/ 211912 h 1990354"/>
                  <a:gd name="connsiteX15" fmla="*/ 323638 w 751387"/>
                  <a:gd name="connsiteY15" fmla="*/ 756437 h 1990354"/>
                  <a:gd name="connsiteX16" fmla="*/ 368901 w 751387"/>
                  <a:gd name="connsiteY16" fmla="*/ 984809 h 1990354"/>
                  <a:gd name="connsiteX17" fmla="*/ 415536 w 751387"/>
                  <a:gd name="connsiteY17" fmla="*/ 1261186 h 1990354"/>
                  <a:gd name="connsiteX18" fmla="*/ 458055 w 751387"/>
                  <a:gd name="connsiteY18" fmla="*/ 1675409 h 1990354"/>
                  <a:gd name="connsiteX19" fmla="*/ 472457 w 751387"/>
                  <a:gd name="connsiteY19" fmla="*/ 1942186 h 1990354"/>
                  <a:gd name="connsiteX20" fmla="*/ 474514 w 751387"/>
                  <a:gd name="connsiteY20" fmla="*/ 1981276 h 1990354"/>
                  <a:gd name="connsiteX21" fmla="*/ 746091 w 751387"/>
                  <a:gd name="connsiteY21" fmla="*/ 1970303 h 1990354"/>
                  <a:gd name="connsiteX0" fmla="*/ 746091 w 751387"/>
                  <a:gd name="connsiteY0" fmla="*/ 1970303 h 1990354"/>
                  <a:gd name="connsiteX1" fmla="*/ 743348 w 751387"/>
                  <a:gd name="connsiteY1" fmla="*/ 1778279 h 1990354"/>
                  <a:gd name="connsiteX2" fmla="*/ 669967 w 751387"/>
                  <a:gd name="connsiteY2" fmla="*/ 969721 h 1990354"/>
                  <a:gd name="connsiteX3" fmla="*/ 565726 w 751387"/>
                  <a:gd name="connsiteY3" fmla="*/ 469087 h 1990354"/>
                  <a:gd name="connsiteX4" fmla="*/ 518406 w 751387"/>
                  <a:gd name="connsiteY4" fmla="*/ 98069 h 1990354"/>
                  <a:gd name="connsiteX5" fmla="*/ 508804 w 751387"/>
                  <a:gd name="connsiteY5" fmla="*/ 85725 h 1990354"/>
                  <a:gd name="connsiteX6" fmla="*/ 491659 w 751387"/>
                  <a:gd name="connsiteY6" fmla="*/ 107671 h 1990354"/>
                  <a:gd name="connsiteX7" fmla="*/ 409363 w 751387"/>
                  <a:gd name="connsiteY7" fmla="*/ 263347 h 1990354"/>
                  <a:gd name="connsiteX8" fmla="*/ 357243 w 751387"/>
                  <a:gd name="connsiteY8" fmla="*/ 269519 h 1990354"/>
                  <a:gd name="connsiteX9" fmla="*/ 102125 w 751387"/>
                  <a:gd name="connsiteY9" fmla="*/ 59665 h 1990354"/>
                  <a:gd name="connsiteX10" fmla="*/ 67835 w 751387"/>
                  <a:gd name="connsiteY10" fmla="*/ 0 h 1990354"/>
                  <a:gd name="connsiteX11" fmla="*/ 17772 w 751387"/>
                  <a:gd name="connsiteY11" fmla="*/ 43205 h 1990354"/>
                  <a:gd name="connsiteX12" fmla="*/ 1312 w 751387"/>
                  <a:gd name="connsiteY12" fmla="*/ 95326 h 1990354"/>
                  <a:gd name="connsiteX13" fmla="*/ 36288 w 751387"/>
                  <a:gd name="connsiteY13" fmla="*/ 135788 h 1990354"/>
                  <a:gd name="connsiteX14" fmla="*/ 93895 w 751387"/>
                  <a:gd name="connsiteY14" fmla="*/ 211912 h 1990354"/>
                  <a:gd name="connsiteX15" fmla="*/ 323638 w 751387"/>
                  <a:gd name="connsiteY15" fmla="*/ 756437 h 1990354"/>
                  <a:gd name="connsiteX16" fmla="*/ 368901 w 751387"/>
                  <a:gd name="connsiteY16" fmla="*/ 984809 h 1990354"/>
                  <a:gd name="connsiteX17" fmla="*/ 415536 w 751387"/>
                  <a:gd name="connsiteY17" fmla="*/ 1261186 h 1990354"/>
                  <a:gd name="connsiteX18" fmla="*/ 458055 w 751387"/>
                  <a:gd name="connsiteY18" fmla="*/ 1675409 h 1990354"/>
                  <a:gd name="connsiteX19" fmla="*/ 474514 w 751387"/>
                  <a:gd name="connsiteY19" fmla="*/ 1981276 h 1990354"/>
                  <a:gd name="connsiteX20" fmla="*/ 746091 w 751387"/>
                  <a:gd name="connsiteY20" fmla="*/ 1970303 h 1990354"/>
                  <a:gd name="connsiteX0" fmla="*/ 746091 w 751387"/>
                  <a:gd name="connsiteY0" fmla="*/ 1970303 h 1990354"/>
                  <a:gd name="connsiteX1" fmla="*/ 743348 w 751387"/>
                  <a:gd name="connsiteY1" fmla="*/ 1778279 h 1990354"/>
                  <a:gd name="connsiteX2" fmla="*/ 669967 w 751387"/>
                  <a:gd name="connsiteY2" fmla="*/ 969721 h 1990354"/>
                  <a:gd name="connsiteX3" fmla="*/ 565726 w 751387"/>
                  <a:gd name="connsiteY3" fmla="*/ 469087 h 1990354"/>
                  <a:gd name="connsiteX4" fmla="*/ 518406 w 751387"/>
                  <a:gd name="connsiteY4" fmla="*/ 98069 h 1990354"/>
                  <a:gd name="connsiteX5" fmla="*/ 508804 w 751387"/>
                  <a:gd name="connsiteY5" fmla="*/ 85725 h 1990354"/>
                  <a:gd name="connsiteX6" fmla="*/ 491659 w 751387"/>
                  <a:gd name="connsiteY6" fmla="*/ 107671 h 1990354"/>
                  <a:gd name="connsiteX7" fmla="*/ 409363 w 751387"/>
                  <a:gd name="connsiteY7" fmla="*/ 263347 h 1990354"/>
                  <a:gd name="connsiteX8" fmla="*/ 357243 w 751387"/>
                  <a:gd name="connsiteY8" fmla="*/ 269519 h 1990354"/>
                  <a:gd name="connsiteX9" fmla="*/ 102125 w 751387"/>
                  <a:gd name="connsiteY9" fmla="*/ 59665 h 1990354"/>
                  <a:gd name="connsiteX10" fmla="*/ 67835 w 751387"/>
                  <a:gd name="connsiteY10" fmla="*/ 0 h 1990354"/>
                  <a:gd name="connsiteX11" fmla="*/ 17772 w 751387"/>
                  <a:gd name="connsiteY11" fmla="*/ 43205 h 1990354"/>
                  <a:gd name="connsiteX12" fmla="*/ 1312 w 751387"/>
                  <a:gd name="connsiteY12" fmla="*/ 95326 h 1990354"/>
                  <a:gd name="connsiteX13" fmla="*/ 36288 w 751387"/>
                  <a:gd name="connsiteY13" fmla="*/ 135788 h 1990354"/>
                  <a:gd name="connsiteX14" fmla="*/ 93895 w 751387"/>
                  <a:gd name="connsiteY14" fmla="*/ 211912 h 1990354"/>
                  <a:gd name="connsiteX15" fmla="*/ 323638 w 751387"/>
                  <a:gd name="connsiteY15" fmla="*/ 756437 h 1990354"/>
                  <a:gd name="connsiteX16" fmla="*/ 368901 w 751387"/>
                  <a:gd name="connsiteY16" fmla="*/ 984809 h 1990354"/>
                  <a:gd name="connsiteX17" fmla="*/ 415536 w 751387"/>
                  <a:gd name="connsiteY17" fmla="*/ 1261186 h 1990354"/>
                  <a:gd name="connsiteX18" fmla="*/ 458055 w 751387"/>
                  <a:gd name="connsiteY18" fmla="*/ 1675409 h 1990354"/>
                  <a:gd name="connsiteX19" fmla="*/ 474514 w 751387"/>
                  <a:gd name="connsiteY19" fmla="*/ 1981276 h 1990354"/>
                  <a:gd name="connsiteX20" fmla="*/ 746091 w 751387"/>
                  <a:gd name="connsiteY20" fmla="*/ 1970303 h 1990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1387" h="1990354">
                    <a:moveTo>
                      <a:pt x="746091" y="1970303"/>
                    </a:moveTo>
                    <a:cubicBezTo>
                      <a:pt x="751120" y="1938070"/>
                      <a:pt x="756035" y="1945042"/>
                      <a:pt x="743348" y="1778279"/>
                    </a:cubicBezTo>
                    <a:cubicBezTo>
                      <a:pt x="739919" y="1715186"/>
                      <a:pt x="675454" y="1010183"/>
                      <a:pt x="669967" y="969721"/>
                    </a:cubicBezTo>
                    <a:cubicBezTo>
                      <a:pt x="648022" y="801700"/>
                      <a:pt x="597273" y="635737"/>
                      <a:pt x="565726" y="469087"/>
                    </a:cubicBezTo>
                    <a:cubicBezTo>
                      <a:pt x="547895" y="375133"/>
                      <a:pt x="518406" y="100127"/>
                      <a:pt x="518406" y="98069"/>
                    </a:cubicBezTo>
                    <a:cubicBezTo>
                      <a:pt x="514977" y="93955"/>
                      <a:pt x="517034" y="86411"/>
                      <a:pt x="508804" y="85725"/>
                    </a:cubicBezTo>
                    <a:cubicBezTo>
                      <a:pt x="499203" y="90526"/>
                      <a:pt x="496460" y="100127"/>
                      <a:pt x="491659" y="107671"/>
                    </a:cubicBezTo>
                    <a:cubicBezTo>
                      <a:pt x="471085" y="145390"/>
                      <a:pt x="427880" y="224257"/>
                      <a:pt x="409363" y="263347"/>
                    </a:cubicBezTo>
                    <a:cubicBezTo>
                      <a:pt x="402505" y="277063"/>
                      <a:pt x="381246" y="272948"/>
                      <a:pt x="357243" y="269519"/>
                    </a:cubicBezTo>
                    <a:cubicBezTo>
                      <a:pt x="351070" y="269519"/>
                      <a:pt x="178249" y="119329"/>
                      <a:pt x="102125" y="59665"/>
                    </a:cubicBezTo>
                    <a:cubicBezTo>
                      <a:pt x="81551" y="43891"/>
                      <a:pt x="64406" y="28804"/>
                      <a:pt x="67835" y="0"/>
                    </a:cubicBezTo>
                    <a:cubicBezTo>
                      <a:pt x="42460" y="3429"/>
                      <a:pt x="21886" y="9601"/>
                      <a:pt x="17772" y="43205"/>
                    </a:cubicBezTo>
                    <a:cubicBezTo>
                      <a:pt x="17086" y="71323"/>
                      <a:pt x="6799" y="76124"/>
                      <a:pt x="1312" y="95326"/>
                    </a:cubicBezTo>
                    <a:cubicBezTo>
                      <a:pt x="-5546" y="117958"/>
                      <a:pt x="15714" y="122758"/>
                      <a:pt x="36288" y="135788"/>
                    </a:cubicBezTo>
                    <a:cubicBezTo>
                      <a:pt x="59605" y="150876"/>
                      <a:pt x="76750" y="190652"/>
                      <a:pt x="93895" y="211912"/>
                    </a:cubicBezTo>
                    <a:cubicBezTo>
                      <a:pt x="199509" y="341528"/>
                      <a:pt x="315409" y="719404"/>
                      <a:pt x="323638" y="756437"/>
                    </a:cubicBezTo>
                    <a:cubicBezTo>
                      <a:pt x="340098" y="831875"/>
                      <a:pt x="355185" y="907999"/>
                      <a:pt x="368901" y="984809"/>
                    </a:cubicBezTo>
                    <a:cubicBezTo>
                      <a:pt x="386046" y="1076706"/>
                      <a:pt x="401820" y="1168603"/>
                      <a:pt x="415536" y="1261186"/>
                    </a:cubicBezTo>
                    <a:cubicBezTo>
                      <a:pt x="436110" y="1398346"/>
                      <a:pt x="448454" y="1536878"/>
                      <a:pt x="458055" y="1675409"/>
                    </a:cubicBezTo>
                    <a:cubicBezTo>
                      <a:pt x="467885" y="1795424"/>
                      <a:pt x="468112" y="1886363"/>
                      <a:pt x="474514" y="1981276"/>
                    </a:cubicBezTo>
                    <a:cubicBezTo>
                      <a:pt x="520120" y="1985962"/>
                      <a:pt x="701285" y="2004136"/>
                      <a:pt x="746091" y="1970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244">
                <a:extLst>
                  <a:ext uri="{FF2B5EF4-FFF2-40B4-BE49-F238E27FC236}">
                    <a16:creationId xmlns="" xmlns:a16="http://schemas.microsoft.com/office/drawing/2014/main" id="{14A1F677-1C70-44B1-85BC-2A4061B69D2B}"/>
                  </a:ext>
                </a:extLst>
              </p:cNvPr>
              <p:cNvSpPr/>
              <p:nvPr/>
            </p:nvSpPr>
            <p:spPr>
              <a:xfrm>
                <a:off x="700584" y="4688266"/>
                <a:ext cx="2657562" cy="2168355"/>
              </a:xfrm>
              <a:custGeom>
                <a:avLst/>
                <a:gdLst>
                  <a:gd name="connsiteX0" fmla="*/ 2278552 w 2666423"/>
                  <a:gd name="connsiteY0" fmla="*/ 156 h 2183348"/>
                  <a:gd name="connsiteX1" fmla="*/ 2250485 w 2666423"/>
                  <a:gd name="connsiteY1" fmla="*/ 359 h 2183348"/>
                  <a:gd name="connsiteX2" fmla="*/ 1930695 w 2666423"/>
                  <a:gd name="connsiteY2" fmla="*/ 22415 h 2183348"/>
                  <a:gd name="connsiteX3" fmla="*/ 1856654 w 2666423"/>
                  <a:gd name="connsiteY3" fmla="*/ 42893 h 2183348"/>
                  <a:gd name="connsiteX4" fmla="*/ 241947 w 2666423"/>
                  <a:gd name="connsiteY4" fmla="*/ 41317 h 2183348"/>
                  <a:gd name="connsiteX5" fmla="*/ 164756 w 2666423"/>
                  <a:gd name="connsiteY5" fmla="*/ 496586 h 2183348"/>
                  <a:gd name="connsiteX6" fmla="*/ 70237 w 2666423"/>
                  <a:gd name="connsiteY6" fmla="*/ 1396096 h 2183348"/>
                  <a:gd name="connsiteX7" fmla="*/ 0 w 2666423"/>
                  <a:gd name="connsiteY7" fmla="*/ 2183348 h 2183348"/>
                  <a:gd name="connsiteX8" fmla="*/ 2666423 w 2666423"/>
                  <a:gd name="connsiteY8" fmla="*/ 2183348 h 2183348"/>
                  <a:gd name="connsiteX9" fmla="*/ 2666248 w 2666423"/>
                  <a:gd name="connsiteY9" fmla="*/ 2138454 h 2183348"/>
                  <a:gd name="connsiteX10" fmla="*/ 2660070 w 2666423"/>
                  <a:gd name="connsiteY10" fmla="*/ 61798 h 2183348"/>
                  <a:gd name="connsiteX11" fmla="*/ 2278552 w 2666423"/>
                  <a:gd name="connsiteY11" fmla="*/ 156 h 2183348"/>
                  <a:gd name="connsiteX0" fmla="*/ 2278552 w 2666423"/>
                  <a:gd name="connsiteY0" fmla="*/ 156 h 2183348"/>
                  <a:gd name="connsiteX1" fmla="*/ 2250485 w 2666423"/>
                  <a:gd name="connsiteY1" fmla="*/ 359 h 2183348"/>
                  <a:gd name="connsiteX2" fmla="*/ 1856654 w 2666423"/>
                  <a:gd name="connsiteY2" fmla="*/ 42893 h 2183348"/>
                  <a:gd name="connsiteX3" fmla="*/ 241947 w 2666423"/>
                  <a:gd name="connsiteY3" fmla="*/ 41317 h 2183348"/>
                  <a:gd name="connsiteX4" fmla="*/ 164756 w 2666423"/>
                  <a:gd name="connsiteY4" fmla="*/ 496586 h 2183348"/>
                  <a:gd name="connsiteX5" fmla="*/ 70237 w 2666423"/>
                  <a:gd name="connsiteY5" fmla="*/ 1396096 h 2183348"/>
                  <a:gd name="connsiteX6" fmla="*/ 0 w 2666423"/>
                  <a:gd name="connsiteY6" fmla="*/ 2183348 h 2183348"/>
                  <a:gd name="connsiteX7" fmla="*/ 2666423 w 2666423"/>
                  <a:gd name="connsiteY7" fmla="*/ 2183348 h 2183348"/>
                  <a:gd name="connsiteX8" fmla="*/ 2666248 w 2666423"/>
                  <a:gd name="connsiteY8" fmla="*/ 2138454 h 2183348"/>
                  <a:gd name="connsiteX9" fmla="*/ 2660070 w 2666423"/>
                  <a:gd name="connsiteY9" fmla="*/ 61798 h 2183348"/>
                  <a:gd name="connsiteX10" fmla="*/ 2278552 w 2666423"/>
                  <a:gd name="connsiteY10" fmla="*/ 156 h 2183348"/>
                  <a:gd name="connsiteX0" fmla="*/ 2660070 w 2666423"/>
                  <a:gd name="connsiteY0" fmla="*/ 175207 h 2296757"/>
                  <a:gd name="connsiteX1" fmla="*/ 2250485 w 2666423"/>
                  <a:gd name="connsiteY1" fmla="*/ 113768 h 2296757"/>
                  <a:gd name="connsiteX2" fmla="*/ 1856654 w 2666423"/>
                  <a:gd name="connsiteY2" fmla="*/ 156302 h 2296757"/>
                  <a:gd name="connsiteX3" fmla="*/ 241947 w 2666423"/>
                  <a:gd name="connsiteY3" fmla="*/ 154726 h 2296757"/>
                  <a:gd name="connsiteX4" fmla="*/ 164756 w 2666423"/>
                  <a:gd name="connsiteY4" fmla="*/ 609995 h 2296757"/>
                  <a:gd name="connsiteX5" fmla="*/ 70237 w 2666423"/>
                  <a:gd name="connsiteY5" fmla="*/ 1509505 h 2296757"/>
                  <a:gd name="connsiteX6" fmla="*/ 0 w 2666423"/>
                  <a:gd name="connsiteY6" fmla="*/ 2296757 h 2296757"/>
                  <a:gd name="connsiteX7" fmla="*/ 2666423 w 2666423"/>
                  <a:gd name="connsiteY7" fmla="*/ 2296757 h 2296757"/>
                  <a:gd name="connsiteX8" fmla="*/ 2666248 w 2666423"/>
                  <a:gd name="connsiteY8" fmla="*/ 2251863 h 2296757"/>
                  <a:gd name="connsiteX9" fmla="*/ 2660070 w 2666423"/>
                  <a:gd name="connsiteY9" fmla="*/ 175207 h 2296757"/>
                  <a:gd name="connsiteX0" fmla="*/ 2660070 w 2666423"/>
                  <a:gd name="connsiteY0" fmla="*/ 159487 h 2281037"/>
                  <a:gd name="connsiteX1" fmla="*/ 1856654 w 2666423"/>
                  <a:gd name="connsiteY1" fmla="*/ 140582 h 2281037"/>
                  <a:gd name="connsiteX2" fmla="*/ 241947 w 2666423"/>
                  <a:gd name="connsiteY2" fmla="*/ 139006 h 2281037"/>
                  <a:gd name="connsiteX3" fmla="*/ 164756 w 2666423"/>
                  <a:gd name="connsiteY3" fmla="*/ 594275 h 2281037"/>
                  <a:gd name="connsiteX4" fmla="*/ 70237 w 2666423"/>
                  <a:gd name="connsiteY4" fmla="*/ 1493785 h 2281037"/>
                  <a:gd name="connsiteX5" fmla="*/ 0 w 2666423"/>
                  <a:gd name="connsiteY5" fmla="*/ 2281037 h 2281037"/>
                  <a:gd name="connsiteX6" fmla="*/ 2666423 w 2666423"/>
                  <a:gd name="connsiteY6" fmla="*/ 2281037 h 2281037"/>
                  <a:gd name="connsiteX7" fmla="*/ 2666248 w 2666423"/>
                  <a:gd name="connsiteY7" fmla="*/ 2236143 h 2281037"/>
                  <a:gd name="connsiteX8" fmla="*/ 2660070 w 2666423"/>
                  <a:gd name="connsiteY8" fmla="*/ 159487 h 2281037"/>
                  <a:gd name="connsiteX0" fmla="*/ 2660070 w 2666423"/>
                  <a:gd name="connsiteY0" fmla="*/ 179276 h 2300826"/>
                  <a:gd name="connsiteX1" fmla="*/ 241947 w 2666423"/>
                  <a:gd name="connsiteY1" fmla="*/ 158795 h 2300826"/>
                  <a:gd name="connsiteX2" fmla="*/ 164756 w 2666423"/>
                  <a:gd name="connsiteY2" fmla="*/ 614064 h 2300826"/>
                  <a:gd name="connsiteX3" fmla="*/ 70237 w 2666423"/>
                  <a:gd name="connsiteY3" fmla="*/ 1513574 h 2300826"/>
                  <a:gd name="connsiteX4" fmla="*/ 0 w 2666423"/>
                  <a:gd name="connsiteY4" fmla="*/ 2300826 h 2300826"/>
                  <a:gd name="connsiteX5" fmla="*/ 2666423 w 2666423"/>
                  <a:gd name="connsiteY5" fmla="*/ 2300826 h 2300826"/>
                  <a:gd name="connsiteX6" fmla="*/ 2666248 w 2666423"/>
                  <a:gd name="connsiteY6" fmla="*/ 2255932 h 2300826"/>
                  <a:gd name="connsiteX7" fmla="*/ 2660070 w 2666423"/>
                  <a:gd name="connsiteY7" fmla="*/ 179276 h 2300826"/>
                  <a:gd name="connsiteX0" fmla="*/ 2660070 w 2666423"/>
                  <a:gd name="connsiteY0" fmla="*/ 78896 h 2200446"/>
                  <a:gd name="connsiteX1" fmla="*/ 241947 w 2666423"/>
                  <a:gd name="connsiteY1" fmla="*/ 58415 h 2200446"/>
                  <a:gd name="connsiteX2" fmla="*/ 164756 w 2666423"/>
                  <a:gd name="connsiteY2" fmla="*/ 513684 h 2200446"/>
                  <a:gd name="connsiteX3" fmla="*/ 70237 w 2666423"/>
                  <a:gd name="connsiteY3" fmla="*/ 1413194 h 2200446"/>
                  <a:gd name="connsiteX4" fmla="*/ 0 w 2666423"/>
                  <a:gd name="connsiteY4" fmla="*/ 2200446 h 2200446"/>
                  <a:gd name="connsiteX5" fmla="*/ 2666423 w 2666423"/>
                  <a:gd name="connsiteY5" fmla="*/ 2200446 h 2200446"/>
                  <a:gd name="connsiteX6" fmla="*/ 2666248 w 2666423"/>
                  <a:gd name="connsiteY6" fmla="*/ 2155552 h 2200446"/>
                  <a:gd name="connsiteX7" fmla="*/ 2660070 w 2666423"/>
                  <a:gd name="connsiteY7" fmla="*/ 78896 h 2200446"/>
                  <a:gd name="connsiteX0" fmla="*/ 2660070 w 2666423"/>
                  <a:gd name="connsiteY0" fmla="*/ 54035 h 2175585"/>
                  <a:gd name="connsiteX1" fmla="*/ 241947 w 2666423"/>
                  <a:gd name="connsiteY1" fmla="*/ 33554 h 2175585"/>
                  <a:gd name="connsiteX2" fmla="*/ 164756 w 2666423"/>
                  <a:gd name="connsiteY2" fmla="*/ 488823 h 2175585"/>
                  <a:gd name="connsiteX3" fmla="*/ 70237 w 2666423"/>
                  <a:gd name="connsiteY3" fmla="*/ 1388333 h 2175585"/>
                  <a:gd name="connsiteX4" fmla="*/ 0 w 2666423"/>
                  <a:gd name="connsiteY4" fmla="*/ 2175585 h 2175585"/>
                  <a:gd name="connsiteX5" fmla="*/ 2666423 w 2666423"/>
                  <a:gd name="connsiteY5" fmla="*/ 2175585 h 2175585"/>
                  <a:gd name="connsiteX6" fmla="*/ 2666248 w 2666423"/>
                  <a:gd name="connsiteY6" fmla="*/ 2130691 h 2175585"/>
                  <a:gd name="connsiteX7" fmla="*/ 2660070 w 2666423"/>
                  <a:gd name="connsiteY7" fmla="*/ 54035 h 217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6423" h="2175585">
                    <a:moveTo>
                      <a:pt x="2660070" y="54035"/>
                    </a:moveTo>
                    <a:cubicBezTo>
                      <a:pt x="2026658" y="-56569"/>
                      <a:pt x="782070" y="37543"/>
                      <a:pt x="241947" y="33554"/>
                    </a:cubicBezTo>
                    <a:cubicBezTo>
                      <a:pt x="180509" y="165881"/>
                      <a:pt x="182085" y="347044"/>
                      <a:pt x="164756" y="488823"/>
                    </a:cubicBezTo>
                    <a:cubicBezTo>
                      <a:pt x="128525" y="788134"/>
                      <a:pt x="98591" y="1089022"/>
                      <a:pt x="70237" y="1388333"/>
                    </a:cubicBezTo>
                    <a:lnTo>
                      <a:pt x="0" y="2175585"/>
                    </a:lnTo>
                    <a:lnTo>
                      <a:pt x="2666423" y="2175585"/>
                    </a:lnTo>
                    <a:cubicBezTo>
                      <a:pt x="2666365" y="2160620"/>
                      <a:pt x="2666306" y="2145656"/>
                      <a:pt x="2666248" y="2130691"/>
                    </a:cubicBezTo>
                    <a:cubicBezTo>
                      <a:pt x="2662506" y="1169438"/>
                      <a:pt x="2658297" y="74416"/>
                      <a:pt x="2660070" y="5403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245">
                <a:extLst>
                  <a:ext uri="{FF2B5EF4-FFF2-40B4-BE49-F238E27FC236}">
                    <a16:creationId xmlns="" xmlns:a16="http://schemas.microsoft.com/office/drawing/2014/main" id="{10832EBB-8B99-42D1-9408-A4760FBFE353}"/>
                  </a:ext>
                </a:extLst>
              </p:cNvPr>
              <p:cNvSpPr/>
              <p:nvPr/>
            </p:nvSpPr>
            <p:spPr>
              <a:xfrm>
                <a:off x="0" y="226152"/>
                <a:ext cx="4664412" cy="6630473"/>
              </a:xfrm>
              <a:custGeom>
                <a:avLst/>
                <a:gdLst>
                  <a:gd name="connsiteX0" fmla="*/ 2570601 w 4679962"/>
                  <a:gd name="connsiteY0" fmla="*/ 285525 h 6652578"/>
                  <a:gd name="connsiteX1" fmla="*/ 2865188 w 4679962"/>
                  <a:gd name="connsiteY1" fmla="*/ 2276735 h 6652578"/>
                  <a:gd name="connsiteX2" fmla="*/ 3058952 w 4679962"/>
                  <a:gd name="connsiteY2" fmla="*/ 4945335 h 6652578"/>
                  <a:gd name="connsiteX3" fmla="*/ 3145923 w 4679962"/>
                  <a:gd name="connsiteY3" fmla="*/ 6556538 h 6652578"/>
                  <a:gd name="connsiteX4" fmla="*/ 3150679 w 4679962"/>
                  <a:gd name="connsiteY4" fmla="*/ 6652578 h 6652578"/>
                  <a:gd name="connsiteX5" fmla="*/ 3807167 w 4679962"/>
                  <a:gd name="connsiteY5" fmla="*/ 6652578 h 6652578"/>
                  <a:gd name="connsiteX6" fmla="*/ 3667028 w 4679962"/>
                  <a:gd name="connsiteY6" fmla="*/ 4236439 h 6652578"/>
                  <a:gd name="connsiteX7" fmla="*/ 3934834 w 4679962"/>
                  <a:gd name="connsiteY7" fmla="*/ 5135951 h 6652578"/>
                  <a:gd name="connsiteX8" fmla="*/ 4679962 w 4679962"/>
                  <a:gd name="connsiteY8" fmla="*/ 5167457 h 6652578"/>
                  <a:gd name="connsiteX9" fmla="*/ 4509827 w 4679962"/>
                  <a:gd name="connsiteY9" fmla="*/ 3960757 h 6652578"/>
                  <a:gd name="connsiteX10" fmla="*/ 4040379 w 4679962"/>
                  <a:gd name="connsiteY10" fmla="*/ 1875028 h 6652578"/>
                  <a:gd name="connsiteX11" fmla="*/ 3386619 w 4679962"/>
                  <a:gd name="connsiteY11" fmla="*/ 794354 h 6652578"/>
                  <a:gd name="connsiteX12" fmla="*/ 2644642 w 4679962"/>
                  <a:gd name="connsiteY12" fmla="*/ 513947 h 6652578"/>
                  <a:gd name="connsiteX13" fmla="*/ 2597382 w 4679962"/>
                  <a:gd name="connsiteY13" fmla="*/ 309155 h 6652578"/>
                  <a:gd name="connsiteX14" fmla="*/ 2570601 w 4679962"/>
                  <a:gd name="connsiteY14" fmla="*/ 285525 h 6652578"/>
                  <a:gd name="connsiteX15" fmla="*/ 1284153 w 4679962"/>
                  <a:gd name="connsiteY15" fmla="*/ 0 h 6652578"/>
                  <a:gd name="connsiteX16" fmla="*/ 1225276 w 4679962"/>
                  <a:gd name="connsiteY16" fmla="*/ 1969 h 6652578"/>
                  <a:gd name="connsiteX17" fmla="*/ 1004730 w 4679962"/>
                  <a:gd name="connsiteY17" fmla="*/ 317034 h 6652578"/>
                  <a:gd name="connsiteX18" fmla="*/ 207616 w 4679962"/>
                  <a:gd name="connsiteY18" fmla="*/ 647852 h 6652578"/>
                  <a:gd name="connsiteX19" fmla="*/ 52003 w 4679962"/>
                  <a:gd name="connsiteY19" fmla="*/ 770309 h 6652578"/>
                  <a:gd name="connsiteX20" fmla="*/ 0 w 4679962"/>
                  <a:gd name="connsiteY20" fmla="*/ 827682 h 6652578"/>
                  <a:gd name="connsiteX21" fmla="*/ 0 w 4679962"/>
                  <a:gd name="connsiteY21" fmla="*/ 4113092 h 6652578"/>
                  <a:gd name="connsiteX22" fmla="*/ 77701 w 4679962"/>
                  <a:gd name="connsiteY22" fmla="*/ 4144411 h 6652578"/>
                  <a:gd name="connsiteX23" fmla="*/ 327341 w 4679962"/>
                  <a:gd name="connsiteY23" fmla="*/ 4217540 h 6652578"/>
                  <a:gd name="connsiteX24" fmla="*/ 305877 w 4679962"/>
                  <a:gd name="connsiteY24" fmla="*/ 6404485 h 6652578"/>
                  <a:gd name="connsiteX25" fmla="*/ 311484 w 4679962"/>
                  <a:gd name="connsiteY25" fmla="*/ 6652578 h 6652578"/>
                  <a:gd name="connsiteX26" fmla="*/ 2550036 w 4679962"/>
                  <a:gd name="connsiteY26" fmla="*/ 6652578 h 6652578"/>
                  <a:gd name="connsiteX27" fmla="*/ 2548648 w 4679962"/>
                  <a:gd name="connsiteY27" fmla="*/ 6596334 h 6652578"/>
                  <a:gd name="connsiteX28" fmla="*/ 2400465 w 4679962"/>
                  <a:gd name="connsiteY28" fmla="*/ 3102210 h 6652578"/>
                  <a:gd name="connsiteX29" fmla="*/ 1370204 w 4679962"/>
                  <a:gd name="connsiteY29" fmla="*/ 143748 h 6652578"/>
                  <a:gd name="connsiteX30" fmla="*/ 1422191 w 4679962"/>
                  <a:gd name="connsiteY30" fmla="*/ 9845 h 6652578"/>
                  <a:gd name="connsiteX31" fmla="*/ 1284153 w 4679962"/>
                  <a:gd name="connsiteY31" fmla="*/ 0 h 6652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79962" h="6652578">
                    <a:moveTo>
                      <a:pt x="2570601" y="285525"/>
                    </a:moveTo>
                    <a:cubicBezTo>
                      <a:pt x="2583203" y="791205"/>
                      <a:pt x="2758064" y="1537908"/>
                      <a:pt x="2865188" y="2276735"/>
                    </a:cubicBezTo>
                    <a:cubicBezTo>
                      <a:pt x="3014844" y="3303848"/>
                      <a:pt x="3003816" y="4085210"/>
                      <a:pt x="3058952" y="4945335"/>
                    </a:cubicBezTo>
                    <a:cubicBezTo>
                      <a:pt x="3083074" y="5325088"/>
                      <a:pt x="3116242" y="5961138"/>
                      <a:pt x="3145923" y="6556538"/>
                    </a:cubicBezTo>
                    <a:lnTo>
                      <a:pt x="3150679" y="6652578"/>
                    </a:lnTo>
                    <a:lnTo>
                      <a:pt x="3807167" y="6652578"/>
                    </a:lnTo>
                    <a:lnTo>
                      <a:pt x="3667028" y="4236439"/>
                    </a:lnTo>
                    <a:lnTo>
                      <a:pt x="3934834" y="5135951"/>
                    </a:lnTo>
                    <a:lnTo>
                      <a:pt x="4679962" y="5167457"/>
                    </a:lnTo>
                    <a:cubicBezTo>
                      <a:pt x="4679962" y="5167457"/>
                      <a:pt x="4612224" y="4690135"/>
                      <a:pt x="4509827" y="3960757"/>
                    </a:cubicBezTo>
                    <a:cubicBezTo>
                      <a:pt x="4407431" y="3231383"/>
                      <a:pt x="4087639" y="2108177"/>
                      <a:pt x="4040379" y="1875028"/>
                    </a:cubicBezTo>
                    <a:cubicBezTo>
                      <a:pt x="3993119" y="1641880"/>
                      <a:pt x="3656000" y="955038"/>
                      <a:pt x="3386619" y="794354"/>
                    </a:cubicBezTo>
                    <a:cubicBezTo>
                      <a:pt x="3117240" y="633672"/>
                      <a:pt x="2644642" y="513947"/>
                      <a:pt x="2644642" y="513947"/>
                    </a:cubicBezTo>
                    <a:lnTo>
                      <a:pt x="2597382" y="309155"/>
                    </a:lnTo>
                    <a:cubicBezTo>
                      <a:pt x="2597382" y="309155"/>
                      <a:pt x="2598956" y="302854"/>
                      <a:pt x="2570601" y="285525"/>
                    </a:cubicBezTo>
                    <a:close/>
                    <a:moveTo>
                      <a:pt x="1284153" y="0"/>
                    </a:moveTo>
                    <a:cubicBezTo>
                      <a:pt x="1248118" y="0"/>
                      <a:pt x="1225276" y="1969"/>
                      <a:pt x="1225276" y="1969"/>
                    </a:cubicBezTo>
                    <a:lnTo>
                      <a:pt x="1004730" y="317034"/>
                    </a:lnTo>
                    <a:cubicBezTo>
                      <a:pt x="1004730" y="317034"/>
                      <a:pt x="445490" y="498196"/>
                      <a:pt x="207616" y="647852"/>
                    </a:cubicBezTo>
                    <a:cubicBezTo>
                      <a:pt x="148147" y="685266"/>
                      <a:pt x="96752" y="726126"/>
                      <a:pt x="52003" y="770309"/>
                    </a:cubicBezTo>
                    <a:lnTo>
                      <a:pt x="0" y="827682"/>
                    </a:lnTo>
                    <a:lnTo>
                      <a:pt x="0" y="4113092"/>
                    </a:lnTo>
                    <a:lnTo>
                      <a:pt x="77701" y="4144411"/>
                    </a:lnTo>
                    <a:cubicBezTo>
                      <a:pt x="162227" y="4173924"/>
                      <a:pt x="246212" y="4198636"/>
                      <a:pt x="327341" y="4217540"/>
                    </a:cubicBezTo>
                    <a:cubicBezTo>
                      <a:pt x="277717" y="4420755"/>
                      <a:pt x="285594" y="5438022"/>
                      <a:pt x="305877" y="6404485"/>
                    </a:cubicBezTo>
                    <a:lnTo>
                      <a:pt x="311484" y="6652578"/>
                    </a:lnTo>
                    <a:lnTo>
                      <a:pt x="2550036" y="6652578"/>
                    </a:lnTo>
                    <a:lnTo>
                      <a:pt x="2548648" y="6596334"/>
                    </a:lnTo>
                    <a:cubicBezTo>
                      <a:pt x="2519814" y="5472748"/>
                      <a:pt x="2471354" y="3993646"/>
                      <a:pt x="2400465" y="3102210"/>
                    </a:cubicBezTo>
                    <a:cubicBezTo>
                      <a:pt x="2283892" y="1630855"/>
                      <a:pt x="1975128" y="591140"/>
                      <a:pt x="1370204" y="143748"/>
                    </a:cubicBezTo>
                    <a:cubicBezTo>
                      <a:pt x="1390684" y="101216"/>
                      <a:pt x="1395410" y="63406"/>
                      <a:pt x="1422191" y="9845"/>
                    </a:cubicBezTo>
                    <a:cubicBezTo>
                      <a:pt x="1369417" y="1969"/>
                      <a:pt x="1320189" y="0"/>
                      <a:pt x="1284153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246">
                <a:extLst>
                  <a:ext uri="{FF2B5EF4-FFF2-40B4-BE49-F238E27FC236}">
                    <a16:creationId xmlns="" xmlns:a16="http://schemas.microsoft.com/office/drawing/2014/main" id="{F85865A4-DE34-4797-A415-C8293BBFC637}"/>
                  </a:ext>
                </a:extLst>
              </p:cNvPr>
              <p:cNvSpPr/>
              <p:nvPr/>
            </p:nvSpPr>
            <p:spPr>
              <a:xfrm>
                <a:off x="1506088" y="-530"/>
                <a:ext cx="1126951" cy="809234"/>
              </a:xfrm>
              <a:custGeom>
                <a:avLst/>
                <a:gdLst>
                  <a:gd name="connsiteX0" fmla="*/ 1130709 w 1130709"/>
                  <a:gd name="connsiteY0" fmla="*/ 0 h 811931"/>
                  <a:gd name="connsiteX1" fmla="*/ 28840 w 1130709"/>
                  <a:gd name="connsiteY1" fmla="*/ 0 h 811931"/>
                  <a:gd name="connsiteX2" fmla="*/ 27423 w 1130709"/>
                  <a:gd name="connsiteY2" fmla="*/ 11472 h 811931"/>
                  <a:gd name="connsiteX3" fmla="*/ 871 w 1130709"/>
                  <a:gd name="connsiteY3" fmla="*/ 185295 h 811931"/>
                  <a:gd name="connsiteX4" fmla="*/ 71760 w 1130709"/>
                  <a:gd name="connsiteY4" fmla="*/ 328650 h 811931"/>
                  <a:gd name="connsiteX5" fmla="*/ 536481 w 1130709"/>
                  <a:gd name="connsiteY5" fmla="*/ 694126 h 811931"/>
                  <a:gd name="connsiteX6" fmla="*/ 676685 w 1130709"/>
                  <a:gd name="connsiteY6" fmla="*/ 804399 h 811931"/>
                  <a:gd name="connsiteX7" fmla="*/ 829490 w 1130709"/>
                  <a:gd name="connsiteY7" fmla="*/ 747687 h 811931"/>
                  <a:gd name="connsiteX8" fmla="*/ 1020105 w 1130709"/>
                  <a:gd name="connsiteY8" fmla="*/ 405841 h 811931"/>
                  <a:gd name="connsiteX9" fmla="*/ 1002776 w 1130709"/>
                  <a:gd name="connsiteY9" fmla="*/ 240431 h 811931"/>
                  <a:gd name="connsiteX10" fmla="*/ 1102858 w 1130709"/>
                  <a:gd name="connsiteY10" fmla="*/ 62691 h 811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0709" h="811931">
                    <a:moveTo>
                      <a:pt x="1130709" y="0"/>
                    </a:moveTo>
                    <a:lnTo>
                      <a:pt x="28840" y="0"/>
                    </a:lnTo>
                    <a:lnTo>
                      <a:pt x="27423" y="11472"/>
                    </a:lnTo>
                    <a:cubicBezTo>
                      <a:pt x="14162" y="106899"/>
                      <a:pt x="-1099" y="168558"/>
                      <a:pt x="871" y="185295"/>
                    </a:cubicBezTo>
                    <a:cubicBezTo>
                      <a:pt x="-5432" y="248308"/>
                      <a:pt x="22925" y="290843"/>
                      <a:pt x="71760" y="328650"/>
                    </a:cubicBezTo>
                    <a:cubicBezTo>
                      <a:pt x="226141" y="449951"/>
                      <a:pt x="385250" y="569674"/>
                      <a:pt x="536481" y="694126"/>
                    </a:cubicBezTo>
                    <a:cubicBezTo>
                      <a:pt x="560111" y="713029"/>
                      <a:pt x="654631" y="785494"/>
                      <a:pt x="676685" y="804399"/>
                    </a:cubicBezTo>
                    <a:cubicBezTo>
                      <a:pt x="689287" y="812276"/>
                      <a:pt x="790107" y="831178"/>
                      <a:pt x="829490" y="747687"/>
                    </a:cubicBezTo>
                    <a:cubicBezTo>
                      <a:pt x="889354" y="621661"/>
                      <a:pt x="949215" y="527141"/>
                      <a:pt x="1020105" y="405841"/>
                    </a:cubicBezTo>
                    <a:cubicBezTo>
                      <a:pt x="1020105" y="396388"/>
                      <a:pt x="938189" y="327074"/>
                      <a:pt x="1002776" y="240431"/>
                    </a:cubicBezTo>
                    <a:cubicBezTo>
                      <a:pt x="1034676" y="197898"/>
                      <a:pt x="1069038" y="134491"/>
                      <a:pt x="1102858" y="62691"/>
                    </a:cubicBezTo>
                    <a:close/>
                  </a:path>
                </a:pathLst>
              </a:custGeom>
              <a:solidFill>
                <a:srgbClr val="FECBA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47">
                <a:extLst>
                  <a:ext uri="{FF2B5EF4-FFF2-40B4-BE49-F238E27FC236}">
                    <a16:creationId xmlns="" xmlns:a16="http://schemas.microsoft.com/office/drawing/2014/main" id="{0AEFDCEC-2AE5-4D87-8780-4FA88E8B1F0A}"/>
                  </a:ext>
                </a:extLst>
              </p:cNvPr>
              <p:cNvSpPr/>
              <p:nvPr/>
            </p:nvSpPr>
            <p:spPr>
              <a:xfrm>
                <a:off x="1717351" y="24002"/>
                <a:ext cx="800747" cy="785047"/>
              </a:xfrm>
              <a:custGeom>
                <a:avLst/>
                <a:gdLst>
                  <a:gd name="connsiteX0" fmla="*/ 351815 w 349758"/>
                  <a:gd name="connsiteY0" fmla="*/ 165278 h 342900"/>
                  <a:gd name="connsiteX1" fmla="*/ 266776 w 349758"/>
                  <a:gd name="connsiteY1" fmla="*/ 317525 h 342900"/>
                  <a:gd name="connsiteX2" fmla="*/ 183794 w 349758"/>
                  <a:gd name="connsiteY2" fmla="*/ 309982 h 342900"/>
                  <a:gd name="connsiteX3" fmla="*/ 121387 w 349758"/>
                  <a:gd name="connsiteY3" fmla="*/ 210541 h 342900"/>
                  <a:gd name="connsiteX4" fmla="*/ 0 w 349758"/>
                  <a:gd name="connsiteY4" fmla="*/ 0 h 342900"/>
                  <a:gd name="connsiteX5" fmla="*/ 111785 w 349758"/>
                  <a:gd name="connsiteY5" fmla="*/ 93955 h 342900"/>
                  <a:gd name="connsiteX6" fmla="*/ 336728 w 349758"/>
                  <a:gd name="connsiteY6" fmla="*/ 106985 h 342900"/>
                  <a:gd name="connsiteX7" fmla="*/ 351815 w 349758"/>
                  <a:gd name="connsiteY7" fmla="*/ 165278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758" h="342900">
                    <a:moveTo>
                      <a:pt x="351815" y="165278"/>
                    </a:moveTo>
                    <a:cubicBezTo>
                      <a:pt x="320954" y="218084"/>
                      <a:pt x="295580" y="264033"/>
                      <a:pt x="266776" y="317525"/>
                    </a:cubicBezTo>
                    <a:cubicBezTo>
                      <a:pt x="245516" y="353873"/>
                      <a:pt x="215341" y="361417"/>
                      <a:pt x="183794" y="309982"/>
                    </a:cubicBezTo>
                    <a:cubicBezTo>
                      <a:pt x="159791" y="275006"/>
                      <a:pt x="139903" y="242773"/>
                      <a:pt x="121387" y="210541"/>
                    </a:cubicBezTo>
                    <a:cubicBezTo>
                      <a:pt x="84353" y="145390"/>
                      <a:pt x="4115" y="10287"/>
                      <a:pt x="0" y="0"/>
                    </a:cubicBezTo>
                    <a:cubicBezTo>
                      <a:pt x="37719" y="39776"/>
                      <a:pt x="76810" y="66523"/>
                      <a:pt x="111785" y="93955"/>
                    </a:cubicBezTo>
                    <a:cubicBezTo>
                      <a:pt x="183109" y="150876"/>
                      <a:pt x="262661" y="165964"/>
                      <a:pt x="336728" y="106985"/>
                    </a:cubicBezTo>
                    <a:cubicBezTo>
                      <a:pt x="338099" y="160477"/>
                      <a:pt x="351130" y="161849"/>
                      <a:pt x="351815" y="165278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92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48">
                <a:extLst>
                  <a:ext uri="{FF2B5EF4-FFF2-40B4-BE49-F238E27FC236}">
                    <a16:creationId xmlns="" xmlns:a16="http://schemas.microsoft.com/office/drawing/2014/main" id="{416B6422-9EB8-4B90-BF3F-DD88C84D33A8}"/>
                  </a:ext>
                </a:extLst>
              </p:cNvPr>
              <p:cNvSpPr/>
              <p:nvPr/>
            </p:nvSpPr>
            <p:spPr>
              <a:xfrm>
                <a:off x="3979452" y="5679057"/>
                <a:ext cx="659436" cy="1177568"/>
              </a:xfrm>
              <a:custGeom>
                <a:avLst/>
                <a:gdLst>
                  <a:gd name="connsiteX0" fmla="*/ 288211 w 288036"/>
                  <a:gd name="connsiteY0" fmla="*/ 224436 h 514350"/>
                  <a:gd name="connsiteX1" fmla="*/ 288896 w 288036"/>
                  <a:gd name="connsiteY1" fmla="*/ 286843 h 514350"/>
                  <a:gd name="connsiteX2" fmla="*/ 113332 w 288036"/>
                  <a:gd name="connsiteY2" fmla="*/ 504928 h 514350"/>
                  <a:gd name="connsiteX3" fmla="*/ 52981 w 288036"/>
                  <a:gd name="connsiteY3" fmla="*/ 481611 h 514350"/>
                  <a:gd name="connsiteX4" fmla="*/ 61897 w 288036"/>
                  <a:gd name="connsiteY4" fmla="*/ 441148 h 514350"/>
                  <a:gd name="connsiteX5" fmla="*/ 82471 w 288036"/>
                  <a:gd name="connsiteY5" fmla="*/ 380798 h 514350"/>
                  <a:gd name="connsiteX6" fmla="*/ 133906 w 288036"/>
                  <a:gd name="connsiteY6" fmla="*/ 195632 h 514350"/>
                  <a:gd name="connsiteX7" fmla="*/ 87271 w 288036"/>
                  <a:gd name="connsiteY7" fmla="*/ 246381 h 514350"/>
                  <a:gd name="connsiteX8" fmla="*/ 82471 w 288036"/>
                  <a:gd name="connsiteY8" fmla="*/ 303988 h 514350"/>
                  <a:gd name="connsiteX9" fmla="*/ 40637 w 288036"/>
                  <a:gd name="connsiteY9" fmla="*/ 382170 h 514350"/>
                  <a:gd name="connsiteX10" fmla="*/ 1546 w 288036"/>
                  <a:gd name="connsiteY10" fmla="*/ 373254 h 514350"/>
                  <a:gd name="connsiteX11" fmla="*/ 7718 w 288036"/>
                  <a:gd name="connsiteY11" fmla="*/ 80418 h 514350"/>
                  <a:gd name="connsiteX12" fmla="*/ 42008 w 288036"/>
                  <a:gd name="connsiteY12" fmla="*/ 6351 h 514350"/>
                  <a:gd name="connsiteX13" fmla="*/ 66011 w 288036"/>
                  <a:gd name="connsiteY13" fmla="*/ 865 h 514350"/>
                  <a:gd name="connsiteX14" fmla="*/ 252549 w 288036"/>
                  <a:gd name="connsiteY14" fmla="*/ 27611 h 514350"/>
                  <a:gd name="connsiteX15" fmla="*/ 272437 w 288036"/>
                  <a:gd name="connsiteY15" fmla="*/ 37898 h 514350"/>
                  <a:gd name="connsiteX16" fmla="*/ 288211 w 288036"/>
                  <a:gd name="connsiteY16" fmla="*/ 224436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8036" h="514350">
                    <a:moveTo>
                      <a:pt x="288211" y="224436"/>
                    </a:moveTo>
                    <a:cubicBezTo>
                      <a:pt x="288211" y="234037"/>
                      <a:pt x="293011" y="275871"/>
                      <a:pt x="288896" y="286843"/>
                    </a:cubicBezTo>
                    <a:cubicBezTo>
                      <a:pt x="253921" y="378741"/>
                      <a:pt x="192199" y="449378"/>
                      <a:pt x="113332" y="504928"/>
                    </a:cubicBezTo>
                    <a:cubicBezTo>
                      <a:pt x="81099" y="527559"/>
                      <a:pt x="61211" y="517272"/>
                      <a:pt x="52981" y="481611"/>
                    </a:cubicBezTo>
                    <a:cubicBezTo>
                      <a:pt x="53667" y="463780"/>
                      <a:pt x="57782" y="452121"/>
                      <a:pt x="61897" y="441148"/>
                    </a:cubicBezTo>
                    <a:cubicBezTo>
                      <a:pt x="63268" y="416460"/>
                      <a:pt x="64640" y="393142"/>
                      <a:pt x="82471" y="380798"/>
                    </a:cubicBezTo>
                    <a:cubicBezTo>
                      <a:pt x="133220" y="345136"/>
                      <a:pt x="172996" y="202490"/>
                      <a:pt x="133906" y="195632"/>
                    </a:cubicBezTo>
                    <a:cubicBezTo>
                      <a:pt x="93443" y="194946"/>
                      <a:pt x="89329" y="213463"/>
                      <a:pt x="87271" y="246381"/>
                    </a:cubicBezTo>
                    <a:cubicBezTo>
                      <a:pt x="84528" y="273813"/>
                      <a:pt x="88643" y="285472"/>
                      <a:pt x="82471" y="303988"/>
                    </a:cubicBezTo>
                    <a:cubicBezTo>
                      <a:pt x="75613" y="333478"/>
                      <a:pt x="68069" y="363653"/>
                      <a:pt x="40637" y="382170"/>
                    </a:cubicBezTo>
                    <a:cubicBezTo>
                      <a:pt x="24178" y="393142"/>
                      <a:pt x="9090" y="398629"/>
                      <a:pt x="1546" y="373254"/>
                    </a:cubicBezTo>
                    <a:cubicBezTo>
                      <a:pt x="-2569" y="341022"/>
                      <a:pt x="2232" y="96191"/>
                      <a:pt x="7718" y="80418"/>
                    </a:cubicBezTo>
                    <a:cubicBezTo>
                      <a:pt x="11833" y="52300"/>
                      <a:pt x="22120" y="26925"/>
                      <a:pt x="42008" y="6351"/>
                    </a:cubicBezTo>
                    <a:cubicBezTo>
                      <a:pt x="48866" y="-1192"/>
                      <a:pt x="57096" y="-507"/>
                      <a:pt x="66011" y="865"/>
                    </a:cubicBezTo>
                    <a:cubicBezTo>
                      <a:pt x="128419" y="9095"/>
                      <a:pt x="190141" y="18010"/>
                      <a:pt x="252549" y="27611"/>
                    </a:cubicBezTo>
                    <a:cubicBezTo>
                      <a:pt x="260093" y="28983"/>
                      <a:pt x="267637" y="31040"/>
                      <a:pt x="272437" y="37898"/>
                    </a:cubicBezTo>
                    <a:cubicBezTo>
                      <a:pt x="277238" y="49557"/>
                      <a:pt x="279981" y="203862"/>
                      <a:pt x="288211" y="224436"/>
                    </a:cubicBezTo>
                    <a:close/>
                  </a:path>
                </a:pathLst>
              </a:custGeom>
              <a:solidFill>
                <a:srgbClr val="FECBA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49">
                <a:extLst>
                  <a:ext uri="{FF2B5EF4-FFF2-40B4-BE49-F238E27FC236}">
                    <a16:creationId xmlns="" xmlns:a16="http://schemas.microsoft.com/office/drawing/2014/main" id="{22F394AF-3861-4094-A9E7-A255DF49DB03}"/>
                  </a:ext>
                </a:extLst>
              </p:cNvPr>
              <p:cNvSpPr/>
              <p:nvPr/>
            </p:nvSpPr>
            <p:spPr>
              <a:xfrm>
                <a:off x="4029912" y="5220842"/>
                <a:ext cx="580933" cy="549532"/>
              </a:xfrm>
              <a:custGeom>
                <a:avLst/>
                <a:gdLst>
                  <a:gd name="connsiteX0" fmla="*/ 249025 w 253746"/>
                  <a:gd name="connsiteY0" fmla="*/ 240785 h 240030"/>
                  <a:gd name="connsiteX1" fmla="*/ 61116 w 253746"/>
                  <a:gd name="connsiteY1" fmla="*/ 211981 h 240030"/>
                  <a:gd name="connsiteX2" fmla="*/ 18596 w 253746"/>
                  <a:gd name="connsiteY2" fmla="*/ 206495 h 240030"/>
                  <a:gd name="connsiteX3" fmla="*/ 13110 w 253746"/>
                  <a:gd name="connsiteY3" fmla="*/ 205809 h 240030"/>
                  <a:gd name="connsiteX4" fmla="*/ 6938 w 253746"/>
                  <a:gd name="connsiteY4" fmla="*/ 159860 h 240030"/>
                  <a:gd name="connsiteX5" fmla="*/ 6252 w 253746"/>
                  <a:gd name="connsiteY5" fmla="*/ 131742 h 240030"/>
                  <a:gd name="connsiteX6" fmla="*/ 765 w 253746"/>
                  <a:gd name="connsiteY6" fmla="*/ 74135 h 240030"/>
                  <a:gd name="connsiteX7" fmla="*/ 22711 w 253746"/>
                  <a:gd name="connsiteY7" fmla="*/ 32987 h 240030"/>
                  <a:gd name="connsiteX8" fmla="*/ 244224 w 253746"/>
                  <a:gd name="connsiteY8" fmla="*/ 50132 h 240030"/>
                  <a:gd name="connsiteX9" fmla="*/ 253140 w 253746"/>
                  <a:gd name="connsiteY9" fmla="*/ 75507 h 240030"/>
                  <a:gd name="connsiteX10" fmla="*/ 253826 w 253746"/>
                  <a:gd name="connsiteY10" fmla="*/ 155745 h 240030"/>
                  <a:gd name="connsiteX11" fmla="*/ 253140 w 253746"/>
                  <a:gd name="connsiteY11" fmla="*/ 241470 h 240030"/>
                  <a:gd name="connsiteX12" fmla="*/ 253140 w 253746"/>
                  <a:gd name="connsiteY12" fmla="*/ 241470 h 240030"/>
                  <a:gd name="connsiteX13" fmla="*/ 249025 w 253746"/>
                  <a:gd name="connsiteY13" fmla="*/ 240785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3746" h="240030">
                    <a:moveTo>
                      <a:pt x="249025" y="240785"/>
                    </a:moveTo>
                    <a:cubicBezTo>
                      <a:pt x="186617" y="231183"/>
                      <a:pt x="123524" y="221582"/>
                      <a:pt x="61116" y="211981"/>
                    </a:cubicBezTo>
                    <a:cubicBezTo>
                      <a:pt x="47400" y="209924"/>
                      <a:pt x="32998" y="208552"/>
                      <a:pt x="18596" y="206495"/>
                    </a:cubicBezTo>
                    <a:cubicBezTo>
                      <a:pt x="16539" y="205809"/>
                      <a:pt x="15167" y="205809"/>
                      <a:pt x="13110" y="205809"/>
                    </a:cubicBezTo>
                    <a:cubicBezTo>
                      <a:pt x="4194" y="191407"/>
                      <a:pt x="14481" y="174262"/>
                      <a:pt x="6938" y="159860"/>
                    </a:cubicBezTo>
                    <a:cubicBezTo>
                      <a:pt x="6938" y="150259"/>
                      <a:pt x="6252" y="140658"/>
                      <a:pt x="6252" y="131742"/>
                    </a:cubicBezTo>
                    <a:cubicBezTo>
                      <a:pt x="-606" y="113226"/>
                      <a:pt x="8309" y="92652"/>
                      <a:pt x="765" y="74135"/>
                    </a:cubicBezTo>
                    <a:cubicBezTo>
                      <a:pt x="-2664" y="54933"/>
                      <a:pt x="5566" y="42588"/>
                      <a:pt x="22711" y="32987"/>
                    </a:cubicBezTo>
                    <a:cubicBezTo>
                      <a:pt x="108436" y="-15705"/>
                      <a:pt x="159185" y="-10904"/>
                      <a:pt x="244224" y="50132"/>
                    </a:cubicBezTo>
                    <a:cubicBezTo>
                      <a:pt x="253826" y="56990"/>
                      <a:pt x="253140" y="65906"/>
                      <a:pt x="253140" y="75507"/>
                    </a:cubicBezTo>
                    <a:cubicBezTo>
                      <a:pt x="253826" y="102253"/>
                      <a:pt x="253826" y="128999"/>
                      <a:pt x="253826" y="155745"/>
                    </a:cubicBezTo>
                    <a:cubicBezTo>
                      <a:pt x="257255" y="184549"/>
                      <a:pt x="258626" y="212667"/>
                      <a:pt x="253140" y="241470"/>
                    </a:cubicBezTo>
                    <a:lnTo>
                      <a:pt x="253140" y="241470"/>
                    </a:lnTo>
                    <a:cubicBezTo>
                      <a:pt x="252454" y="243528"/>
                      <a:pt x="251082" y="243528"/>
                      <a:pt x="249025" y="2407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50">
                <a:extLst>
                  <a:ext uri="{FF2B5EF4-FFF2-40B4-BE49-F238E27FC236}">
                    <a16:creationId xmlns="" xmlns:a16="http://schemas.microsoft.com/office/drawing/2014/main" id="{1219B894-BC8B-4598-AA28-7D0F975A3FFB}"/>
                  </a:ext>
                </a:extLst>
              </p:cNvPr>
              <p:cNvSpPr/>
              <p:nvPr/>
            </p:nvSpPr>
            <p:spPr>
              <a:xfrm>
                <a:off x="3048741" y="4563135"/>
                <a:ext cx="15702" cy="109905"/>
              </a:xfrm>
              <a:custGeom>
                <a:avLst/>
                <a:gdLst>
                  <a:gd name="connsiteX0" fmla="*/ 5506 w 0"/>
                  <a:gd name="connsiteY0" fmla="*/ 52121 h 48006"/>
                  <a:gd name="connsiteX1" fmla="*/ 706 w 0"/>
                  <a:gd name="connsiteY1" fmla="*/ 0 h 48006"/>
                  <a:gd name="connsiteX2" fmla="*/ 5506 w 0"/>
                  <a:gd name="connsiteY2" fmla="*/ 52121 h 4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48006">
                    <a:moveTo>
                      <a:pt x="5506" y="52121"/>
                    </a:moveTo>
                    <a:cubicBezTo>
                      <a:pt x="-4095" y="35661"/>
                      <a:pt x="2077" y="17145"/>
                      <a:pt x="706" y="0"/>
                    </a:cubicBezTo>
                    <a:cubicBezTo>
                      <a:pt x="10993" y="16459"/>
                      <a:pt x="3449" y="34976"/>
                      <a:pt x="5506" y="52121"/>
                    </a:cubicBezTo>
                    <a:close/>
                  </a:path>
                </a:pathLst>
              </a:custGeom>
              <a:solidFill>
                <a:srgbClr val="FDFDFD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51">
                <a:extLst>
                  <a:ext uri="{FF2B5EF4-FFF2-40B4-BE49-F238E27FC236}">
                    <a16:creationId xmlns="" xmlns:a16="http://schemas.microsoft.com/office/drawing/2014/main" id="{57C83011-1C00-4A68-A616-B41812562E56}"/>
                  </a:ext>
                </a:extLst>
              </p:cNvPr>
              <p:cNvSpPr/>
              <p:nvPr/>
            </p:nvSpPr>
            <p:spPr>
              <a:xfrm>
                <a:off x="2051094" y="775349"/>
                <a:ext cx="942054" cy="3359992"/>
              </a:xfrm>
              <a:custGeom>
                <a:avLst/>
                <a:gdLst>
                  <a:gd name="connsiteX0" fmla="*/ 199868 w 411480"/>
                  <a:gd name="connsiteY0" fmla="*/ 1391119 h 1467612"/>
                  <a:gd name="connsiteX1" fmla="*/ 195067 w 411480"/>
                  <a:gd name="connsiteY1" fmla="*/ 1363687 h 1467612"/>
                  <a:gd name="connsiteX2" fmla="*/ 106599 w 411480"/>
                  <a:gd name="connsiteY2" fmla="*/ 580503 h 1467612"/>
                  <a:gd name="connsiteX3" fmla="*/ 102484 w 411480"/>
                  <a:gd name="connsiteY3" fmla="*/ 569531 h 1467612"/>
                  <a:gd name="connsiteX4" fmla="*/ 66822 w 411480"/>
                  <a:gd name="connsiteY4" fmla="*/ 228002 h 1467612"/>
                  <a:gd name="connsiteX5" fmla="*/ 22245 w 411480"/>
                  <a:gd name="connsiteY5" fmla="*/ 130619 h 1467612"/>
                  <a:gd name="connsiteX6" fmla="*/ 9901 w 411480"/>
                  <a:gd name="connsiteY6" fmla="*/ 75069 h 1467612"/>
                  <a:gd name="connsiteX7" fmla="*/ 54478 w 411480"/>
                  <a:gd name="connsiteY7" fmla="*/ 6489 h 1467612"/>
                  <a:gd name="connsiteX8" fmla="*/ 102484 w 411480"/>
                  <a:gd name="connsiteY8" fmla="*/ 317 h 1467612"/>
                  <a:gd name="connsiteX9" fmla="*/ 136774 w 411480"/>
                  <a:gd name="connsiteY9" fmla="*/ 17462 h 1467612"/>
                  <a:gd name="connsiteX10" fmla="*/ 162834 w 411480"/>
                  <a:gd name="connsiteY10" fmla="*/ 51752 h 1467612"/>
                  <a:gd name="connsiteX11" fmla="*/ 173121 w 411480"/>
                  <a:gd name="connsiteY11" fmla="*/ 127875 h 1467612"/>
                  <a:gd name="connsiteX12" fmla="*/ 173807 w 411480"/>
                  <a:gd name="connsiteY12" fmla="*/ 157365 h 1467612"/>
                  <a:gd name="connsiteX13" fmla="*/ 283535 w 411480"/>
                  <a:gd name="connsiteY13" fmla="*/ 496836 h 1467612"/>
                  <a:gd name="connsiteX14" fmla="*/ 404922 w 411480"/>
                  <a:gd name="connsiteY14" fmla="*/ 1290307 h 1467612"/>
                  <a:gd name="connsiteX15" fmla="*/ 408351 w 411480"/>
                  <a:gd name="connsiteY15" fmla="*/ 1304023 h 1467612"/>
                  <a:gd name="connsiteX16" fmla="*/ 363774 w 411480"/>
                  <a:gd name="connsiteY16" fmla="*/ 1427467 h 1467612"/>
                  <a:gd name="connsiteX17" fmla="*/ 272562 w 411480"/>
                  <a:gd name="connsiteY17" fmla="*/ 1445297 h 1467612"/>
                  <a:gd name="connsiteX18" fmla="*/ 199868 w 411480"/>
                  <a:gd name="connsiteY18" fmla="*/ 1391119 h 1467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1480" h="1467612">
                    <a:moveTo>
                      <a:pt x="199868" y="1391119"/>
                    </a:moveTo>
                    <a:cubicBezTo>
                      <a:pt x="192324" y="1382890"/>
                      <a:pt x="195067" y="1373288"/>
                      <a:pt x="195067" y="1363687"/>
                    </a:cubicBezTo>
                    <a:cubicBezTo>
                      <a:pt x="194381" y="1099654"/>
                      <a:pt x="160777" y="839050"/>
                      <a:pt x="106599" y="580503"/>
                    </a:cubicBezTo>
                    <a:cubicBezTo>
                      <a:pt x="105913" y="577074"/>
                      <a:pt x="103856" y="573645"/>
                      <a:pt x="102484" y="569531"/>
                    </a:cubicBezTo>
                    <a:cubicBezTo>
                      <a:pt x="67508" y="457745"/>
                      <a:pt x="58593" y="343217"/>
                      <a:pt x="66822" y="228002"/>
                    </a:cubicBezTo>
                    <a:cubicBezTo>
                      <a:pt x="70251" y="182739"/>
                      <a:pt x="58593" y="154622"/>
                      <a:pt x="22245" y="130619"/>
                    </a:cubicBezTo>
                    <a:cubicBezTo>
                      <a:pt x="-4501" y="112788"/>
                      <a:pt x="-5187" y="103872"/>
                      <a:pt x="9901" y="75069"/>
                    </a:cubicBezTo>
                    <a:cubicBezTo>
                      <a:pt x="22931" y="51066"/>
                      <a:pt x="28418" y="22262"/>
                      <a:pt x="54478" y="6489"/>
                    </a:cubicBezTo>
                    <a:cubicBezTo>
                      <a:pt x="70251" y="1688"/>
                      <a:pt x="86711" y="5803"/>
                      <a:pt x="102484" y="317"/>
                    </a:cubicBezTo>
                    <a:cubicBezTo>
                      <a:pt x="117572" y="-1741"/>
                      <a:pt x="127859" y="6489"/>
                      <a:pt x="136774" y="17462"/>
                    </a:cubicBezTo>
                    <a:cubicBezTo>
                      <a:pt x="145689" y="28434"/>
                      <a:pt x="153233" y="40779"/>
                      <a:pt x="162834" y="51752"/>
                    </a:cubicBezTo>
                    <a:cubicBezTo>
                      <a:pt x="184094" y="75069"/>
                      <a:pt x="195067" y="99072"/>
                      <a:pt x="173121" y="127875"/>
                    </a:cubicBezTo>
                    <a:cubicBezTo>
                      <a:pt x="166263" y="136791"/>
                      <a:pt x="167635" y="147764"/>
                      <a:pt x="173807" y="157365"/>
                    </a:cubicBezTo>
                    <a:cubicBezTo>
                      <a:pt x="235529" y="262292"/>
                      <a:pt x="260904" y="378878"/>
                      <a:pt x="283535" y="496836"/>
                    </a:cubicBezTo>
                    <a:cubicBezTo>
                      <a:pt x="333599" y="759497"/>
                      <a:pt x="368574" y="1024902"/>
                      <a:pt x="404922" y="1290307"/>
                    </a:cubicBezTo>
                    <a:cubicBezTo>
                      <a:pt x="405608" y="1295107"/>
                      <a:pt x="407665" y="1299222"/>
                      <a:pt x="408351" y="1304023"/>
                    </a:cubicBezTo>
                    <a:cubicBezTo>
                      <a:pt x="423438" y="1356143"/>
                      <a:pt x="389148" y="1390433"/>
                      <a:pt x="363774" y="1427467"/>
                    </a:cubicBezTo>
                    <a:cubicBezTo>
                      <a:pt x="327426" y="1482331"/>
                      <a:pt x="326741" y="1483016"/>
                      <a:pt x="272562" y="1445297"/>
                    </a:cubicBezTo>
                    <a:cubicBezTo>
                      <a:pt x="247188" y="1428838"/>
                      <a:pt x="217698" y="1417180"/>
                      <a:pt x="199868" y="1391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52">
                <a:extLst>
                  <a:ext uri="{FF2B5EF4-FFF2-40B4-BE49-F238E27FC236}">
                    <a16:creationId xmlns="" xmlns:a16="http://schemas.microsoft.com/office/drawing/2014/main" id="{7722938A-9CE2-49FF-8EC0-18295E142B0D}"/>
                  </a:ext>
                </a:extLst>
              </p:cNvPr>
              <p:cNvSpPr/>
              <p:nvPr/>
            </p:nvSpPr>
            <p:spPr>
              <a:xfrm>
                <a:off x="0" y="2348919"/>
                <a:ext cx="1791144" cy="2479556"/>
              </a:xfrm>
              <a:custGeom>
                <a:avLst/>
                <a:gdLst>
                  <a:gd name="connsiteX0" fmla="*/ 0 w 1797116"/>
                  <a:gd name="connsiteY0" fmla="*/ 0 h 2487823"/>
                  <a:gd name="connsiteX1" fmla="*/ 0 w 1797116"/>
                  <a:gd name="connsiteY1" fmla="*/ 809270 h 2487823"/>
                  <a:gd name="connsiteX2" fmla="*/ 604597 w 1797116"/>
                  <a:gd name="connsiteY2" fmla="*/ 2221592 h 2487823"/>
                  <a:gd name="connsiteX3" fmla="*/ 1797116 w 1797116"/>
                  <a:gd name="connsiteY3" fmla="*/ 2487823 h 2487823"/>
                  <a:gd name="connsiteX4" fmla="*/ 856649 w 1797116"/>
                  <a:gd name="connsiteY4" fmla="*/ 220931 h 24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116" h="2487823">
                    <a:moveTo>
                      <a:pt x="0" y="0"/>
                    </a:moveTo>
                    <a:lnTo>
                      <a:pt x="0" y="809270"/>
                    </a:lnTo>
                    <a:lnTo>
                      <a:pt x="604597" y="2221592"/>
                    </a:lnTo>
                    <a:lnTo>
                      <a:pt x="1797116" y="2487823"/>
                    </a:lnTo>
                    <a:lnTo>
                      <a:pt x="856649" y="22093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Freeform: Shape 253">
                <a:extLst>
                  <a:ext uri="{FF2B5EF4-FFF2-40B4-BE49-F238E27FC236}">
                    <a16:creationId xmlns="" xmlns:a16="http://schemas.microsoft.com/office/drawing/2014/main" id="{2CF3A310-C523-4237-9709-56C299816BF9}"/>
                  </a:ext>
                </a:extLst>
              </p:cNvPr>
              <p:cNvSpPr/>
              <p:nvPr/>
            </p:nvSpPr>
            <p:spPr>
              <a:xfrm>
                <a:off x="528795" y="3244903"/>
                <a:ext cx="1067661" cy="989157"/>
              </a:xfrm>
              <a:custGeom>
                <a:avLst/>
                <a:gdLst>
                  <a:gd name="connsiteX0" fmla="*/ 59665 w 466344"/>
                  <a:gd name="connsiteY0" fmla="*/ 140307 h 432054"/>
                  <a:gd name="connsiteX1" fmla="*/ 117958 w 466344"/>
                  <a:gd name="connsiteY1" fmla="*/ 63498 h 432054"/>
                  <a:gd name="connsiteX2" fmla="*/ 304495 w 466344"/>
                  <a:gd name="connsiteY2" fmla="*/ 27836 h 432054"/>
                  <a:gd name="connsiteX3" fmla="*/ 301066 w 466344"/>
                  <a:gd name="connsiteY3" fmla="*/ 74470 h 432054"/>
                  <a:gd name="connsiteX4" fmla="*/ 330556 w 466344"/>
                  <a:gd name="connsiteY4" fmla="*/ 70356 h 432054"/>
                  <a:gd name="connsiteX5" fmla="*/ 378562 w 466344"/>
                  <a:gd name="connsiteY5" fmla="*/ 77899 h 432054"/>
                  <a:gd name="connsiteX6" fmla="*/ 393649 w 466344"/>
                  <a:gd name="connsiteY6" fmla="*/ 121105 h 432054"/>
                  <a:gd name="connsiteX7" fmla="*/ 426568 w 466344"/>
                  <a:gd name="connsiteY7" fmla="*/ 150594 h 432054"/>
                  <a:gd name="connsiteX8" fmla="*/ 433426 w 466344"/>
                  <a:gd name="connsiteY8" fmla="*/ 194485 h 432054"/>
                  <a:gd name="connsiteX9" fmla="*/ 453314 w 466344"/>
                  <a:gd name="connsiteY9" fmla="*/ 217803 h 432054"/>
                  <a:gd name="connsiteX10" fmla="*/ 452628 w 466344"/>
                  <a:gd name="connsiteY10" fmla="*/ 269923 h 432054"/>
                  <a:gd name="connsiteX11" fmla="*/ 466344 w 466344"/>
                  <a:gd name="connsiteY11" fmla="*/ 304899 h 432054"/>
                  <a:gd name="connsiteX12" fmla="*/ 439598 w 466344"/>
                  <a:gd name="connsiteY12" fmla="*/ 359077 h 432054"/>
                  <a:gd name="connsiteX13" fmla="*/ 362102 w 466344"/>
                  <a:gd name="connsiteY13" fmla="*/ 393367 h 432054"/>
                  <a:gd name="connsiteX14" fmla="*/ 202311 w 466344"/>
                  <a:gd name="connsiteY14" fmla="*/ 436573 h 432054"/>
                  <a:gd name="connsiteX15" fmla="*/ 128930 w 466344"/>
                  <a:gd name="connsiteY15" fmla="*/ 434515 h 432054"/>
                  <a:gd name="connsiteX16" fmla="*/ 52807 w 466344"/>
                  <a:gd name="connsiteY16" fmla="*/ 436573 h 432054"/>
                  <a:gd name="connsiteX17" fmla="*/ 4115 w 466344"/>
                  <a:gd name="connsiteY17" fmla="*/ 409827 h 432054"/>
                  <a:gd name="connsiteX18" fmla="*/ 0 w 466344"/>
                  <a:gd name="connsiteY18" fmla="*/ 354277 h 432054"/>
                  <a:gd name="connsiteX19" fmla="*/ 23317 w 466344"/>
                  <a:gd name="connsiteY19" fmla="*/ 191742 h 432054"/>
                  <a:gd name="connsiteX20" fmla="*/ 59665 w 466344"/>
                  <a:gd name="connsiteY20" fmla="*/ 140307 h 43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6344" h="432054">
                    <a:moveTo>
                      <a:pt x="59665" y="140307"/>
                    </a:moveTo>
                    <a:cubicBezTo>
                      <a:pt x="78867" y="114933"/>
                      <a:pt x="90526" y="87501"/>
                      <a:pt x="117958" y="63498"/>
                    </a:cubicBezTo>
                    <a:cubicBezTo>
                      <a:pt x="205740" y="-282"/>
                      <a:pt x="235915" y="-22913"/>
                      <a:pt x="304495" y="27836"/>
                    </a:cubicBezTo>
                    <a:cubicBezTo>
                      <a:pt x="323698" y="47038"/>
                      <a:pt x="298323" y="72413"/>
                      <a:pt x="301066" y="74470"/>
                    </a:cubicBezTo>
                    <a:cubicBezTo>
                      <a:pt x="305181" y="83386"/>
                      <a:pt x="311353" y="72413"/>
                      <a:pt x="330556" y="70356"/>
                    </a:cubicBezTo>
                    <a:cubicBezTo>
                      <a:pt x="347701" y="68298"/>
                      <a:pt x="366903" y="66927"/>
                      <a:pt x="378562" y="77899"/>
                    </a:cubicBezTo>
                    <a:cubicBezTo>
                      <a:pt x="395707" y="92987"/>
                      <a:pt x="384048" y="99845"/>
                      <a:pt x="393649" y="121105"/>
                    </a:cubicBezTo>
                    <a:cubicBezTo>
                      <a:pt x="402565" y="139621"/>
                      <a:pt x="414909" y="126591"/>
                      <a:pt x="426568" y="150594"/>
                    </a:cubicBezTo>
                    <a:cubicBezTo>
                      <a:pt x="436169" y="170482"/>
                      <a:pt x="427253" y="178026"/>
                      <a:pt x="433426" y="194485"/>
                    </a:cubicBezTo>
                    <a:cubicBezTo>
                      <a:pt x="437540" y="204087"/>
                      <a:pt x="446456" y="203401"/>
                      <a:pt x="453314" y="217803"/>
                    </a:cubicBezTo>
                    <a:cubicBezTo>
                      <a:pt x="460172" y="232204"/>
                      <a:pt x="447142" y="253464"/>
                      <a:pt x="452628" y="269923"/>
                    </a:cubicBezTo>
                    <a:cubicBezTo>
                      <a:pt x="458114" y="285011"/>
                      <a:pt x="460858" y="292555"/>
                      <a:pt x="466344" y="304899"/>
                    </a:cubicBezTo>
                    <a:cubicBezTo>
                      <a:pt x="473202" y="320673"/>
                      <a:pt x="454000" y="351534"/>
                      <a:pt x="439598" y="359077"/>
                    </a:cubicBezTo>
                    <a:cubicBezTo>
                      <a:pt x="429311" y="364564"/>
                      <a:pt x="379247" y="384452"/>
                      <a:pt x="362102" y="393367"/>
                    </a:cubicBezTo>
                    <a:cubicBezTo>
                      <a:pt x="316840" y="422857"/>
                      <a:pt x="246888" y="437259"/>
                      <a:pt x="202311" y="436573"/>
                    </a:cubicBezTo>
                    <a:cubicBezTo>
                      <a:pt x="183794" y="434515"/>
                      <a:pt x="138532" y="436573"/>
                      <a:pt x="128930" y="434515"/>
                    </a:cubicBezTo>
                    <a:cubicBezTo>
                      <a:pt x="96698" y="431086"/>
                      <a:pt x="85039" y="441373"/>
                      <a:pt x="52807" y="436573"/>
                    </a:cubicBezTo>
                    <a:cubicBezTo>
                      <a:pt x="34976" y="433830"/>
                      <a:pt x="6858" y="426972"/>
                      <a:pt x="4115" y="409827"/>
                    </a:cubicBezTo>
                    <a:cubicBezTo>
                      <a:pt x="2057" y="398854"/>
                      <a:pt x="0" y="365250"/>
                      <a:pt x="0" y="354277"/>
                    </a:cubicBezTo>
                    <a:cubicBezTo>
                      <a:pt x="2057" y="299413"/>
                      <a:pt x="5486" y="243863"/>
                      <a:pt x="23317" y="191742"/>
                    </a:cubicBezTo>
                    <a:cubicBezTo>
                      <a:pt x="31547" y="171854"/>
                      <a:pt x="42520" y="153337"/>
                      <a:pt x="59665" y="140307"/>
                    </a:cubicBezTo>
                    <a:close/>
                  </a:path>
                </a:pathLst>
              </a:custGeom>
              <a:solidFill>
                <a:srgbClr val="FECBA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4">
                <a:extLst>
                  <a:ext uri="{FF2B5EF4-FFF2-40B4-BE49-F238E27FC236}">
                    <a16:creationId xmlns="" xmlns:a16="http://schemas.microsoft.com/office/drawing/2014/main" id="{6BBB0CD1-33D8-4318-B1B5-237E23D3A8F8}"/>
                  </a:ext>
                </a:extLst>
              </p:cNvPr>
              <p:cNvSpPr/>
              <p:nvPr/>
            </p:nvSpPr>
            <p:spPr>
              <a:xfrm>
                <a:off x="219866" y="3566125"/>
                <a:ext cx="619804" cy="848710"/>
              </a:xfrm>
              <a:custGeom>
                <a:avLst/>
                <a:gdLst>
                  <a:gd name="connsiteX0" fmla="*/ 270724 w 267462"/>
                  <a:gd name="connsiteY0" fmla="*/ 295913 h 370332"/>
                  <a:gd name="connsiteX1" fmla="*/ 177455 w 267462"/>
                  <a:gd name="connsiteY1" fmla="*/ 338432 h 370332"/>
                  <a:gd name="connsiteX2" fmla="*/ 126706 w 267462"/>
                  <a:gd name="connsiteY2" fmla="*/ 356263 h 370332"/>
                  <a:gd name="connsiteX3" fmla="*/ 104760 w 267462"/>
                  <a:gd name="connsiteY3" fmla="*/ 362435 h 370332"/>
                  <a:gd name="connsiteX4" fmla="*/ 40981 w 267462"/>
                  <a:gd name="connsiteY4" fmla="*/ 331574 h 370332"/>
                  <a:gd name="connsiteX5" fmla="*/ 3262 w 267462"/>
                  <a:gd name="connsiteY5" fmla="*/ 53825 h 370332"/>
                  <a:gd name="connsiteX6" fmla="*/ 97902 w 267462"/>
                  <a:gd name="connsiteY6" fmla="*/ 16106 h 370332"/>
                  <a:gd name="connsiteX7" fmla="*/ 194600 w 267462"/>
                  <a:gd name="connsiteY7" fmla="*/ 1019 h 370332"/>
                  <a:gd name="connsiteX8" fmla="*/ 169911 w 267462"/>
                  <a:gd name="connsiteY8" fmla="*/ 48339 h 370332"/>
                  <a:gd name="connsiteX9" fmla="*/ 190485 w 267462"/>
                  <a:gd name="connsiteY9" fmla="*/ 273281 h 370332"/>
                  <a:gd name="connsiteX10" fmla="*/ 208316 w 267462"/>
                  <a:gd name="connsiteY10" fmla="*/ 290426 h 370332"/>
                  <a:gd name="connsiteX11" fmla="*/ 270724 w 267462"/>
                  <a:gd name="connsiteY11" fmla="*/ 295913 h 370332"/>
                  <a:gd name="connsiteX0" fmla="*/ 270724 w 270724"/>
                  <a:gd name="connsiteY0" fmla="*/ 294894 h 370709"/>
                  <a:gd name="connsiteX1" fmla="*/ 177455 w 270724"/>
                  <a:gd name="connsiteY1" fmla="*/ 337413 h 370709"/>
                  <a:gd name="connsiteX2" fmla="*/ 126706 w 270724"/>
                  <a:gd name="connsiteY2" fmla="*/ 355244 h 370709"/>
                  <a:gd name="connsiteX3" fmla="*/ 104760 w 270724"/>
                  <a:gd name="connsiteY3" fmla="*/ 361416 h 370709"/>
                  <a:gd name="connsiteX4" fmla="*/ 40981 w 270724"/>
                  <a:gd name="connsiteY4" fmla="*/ 330555 h 370709"/>
                  <a:gd name="connsiteX5" fmla="*/ 3262 w 270724"/>
                  <a:gd name="connsiteY5" fmla="*/ 52806 h 370709"/>
                  <a:gd name="connsiteX6" fmla="*/ 194600 w 270724"/>
                  <a:gd name="connsiteY6" fmla="*/ 0 h 370709"/>
                  <a:gd name="connsiteX7" fmla="*/ 169911 w 270724"/>
                  <a:gd name="connsiteY7" fmla="*/ 47320 h 370709"/>
                  <a:gd name="connsiteX8" fmla="*/ 190485 w 270724"/>
                  <a:gd name="connsiteY8" fmla="*/ 272262 h 370709"/>
                  <a:gd name="connsiteX9" fmla="*/ 208316 w 270724"/>
                  <a:gd name="connsiteY9" fmla="*/ 289407 h 370709"/>
                  <a:gd name="connsiteX10" fmla="*/ 270724 w 270724"/>
                  <a:gd name="connsiteY10" fmla="*/ 294894 h 3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0724" h="370709">
                    <a:moveTo>
                      <a:pt x="270724" y="294894"/>
                    </a:moveTo>
                    <a:cubicBezTo>
                      <a:pt x="236434" y="324383"/>
                      <a:pt x="211059" y="325755"/>
                      <a:pt x="177455" y="337413"/>
                    </a:cubicBezTo>
                    <a:lnTo>
                      <a:pt x="126706" y="355244"/>
                    </a:lnTo>
                    <a:lnTo>
                      <a:pt x="104760" y="361416"/>
                    </a:lnTo>
                    <a:cubicBezTo>
                      <a:pt x="56754" y="377190"/>
                      <a:pt x="58811" y="376504"/>
                      <a:pt x="40981" y="330555"/>
                    </a:cubicBezTo>
                    <a:cubicBezTo>
                      <a:pt x="-4968" y="213969"/>
                      <a:pt x="-2911" y="157734"/>
                      <a:pt x="3262" y="52806"/>
                    </a:cubicBezTo>
                    <a:cubicBezTo>
                      <a:pt x="28865" y="-2287"/>
                      <a:pt x="166825" y="914"/>
                      <a:pt x="194600" y="0"/>
                    </a:cubicBezTo>
                    <a:cubicBezTo>
                      <a:pt x="180884" y="19888"/>
                      <a:pt x="175397" y="30175"/>
                      <a:pt x="169911" y="47320"/>
                    </a:cubicBezTo>
                    <a:cubicBezTo>
                      <a:pt x="147965" y="113842"/>
                      <a:pt x="181570" y="202311"/>
                      <a:pt x="190485" y="272262"/>
                    </a:cubicBezTo>
                    <a:cubicBezTo>
                      <a:pt x="191857" y="284607"/>
                      <a:pt x="197343" y="287350"/>
                      <a:pt x="208316" y="289407"/>
                    </a:cubicBezTo>
                    <a:cubicBezTo>
                      <a:pt x="242606" y="295579"/>
                      <a:pt x="236434" y="288721"/>
                      <a:pt x="270724" y="2948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C5DF9ECC-1636-4F63-9BB7-247C13FAC3A6}"/>
                  </a:ext>
                </a:extLst>
              </p:cNvPr>
              <p:cNvGrpSpPr/>
              <p:nvPr/>
            </p:nvGrpSpPr>
            <p:grpSpPr>
              <a:xfrm>
                <a:off x="1238079" y="49762"/>
                <a:ext cx="2466332" cy="2548272"/>
                <a:chOff x="1238079" y="49762"/>
                <a:chExt cx="2466332" cy="2548272"/>
              </a:xfrm>
            </p:grpSpPr>
            <p:sp>
              <p:nvSpPr>
                <p:cNvPr id="28" name="Freeform: Shape 256">
                  <a:extLst>
                    <a:ext uri="{FF2B5EF4-FFF2-40B4-BE49-F238E27FC236}">
                      <a16:creationId xmlns="" xmlns:a16="http://schemas.microsoft.com/office/drawing/2014/main" id="{DFE33940-E5F9-4A7D-9432-F19D01769221}"/>
                    </a:ext>
                  </a:extLst>
                </p:cNvPr>
                <p:cNvSpPr/>
                <p:nvPr/>
              </p:nvSpPr>
              <p:spPr>
                <a:xfrm>
                  <a:off x="1238079" y="49762"/>
                  <a:ext cx="304313" cy="2244313"/>
                </a:xfrm>
                <a:custGeom>
                  <a:avLst/>
                  <a:gdLst>
                    <a:gd name="connsiteX0" fmla="*/ 95326 w 109728"/>
                    <a:gd name="connsiteY0" fmla="*/ 43205 h 809244"/>
                    <a:gd name="connsiteX1" fmla="*/ 66523 w 109728"/>
                    <a:gd name="connsiteY1" fmla="*/ 86411 h 809244"/>
                    <a:gd name="connsiteX2" fmla="*/ 28804 w 109728"/>
                    <a:gd name="connsiteY2" fmla="*/ 237287 h 809244"/>
                    <a:gd name="connsiteX3" fmla="*/ 65837 w 109728"/>
                    <a:gd name="connsiteY3" fmla="*/ 595274 h 809244"/>
                    <a:gd name="connsiteX4" fmla="*/ 111100 w 109728"/>
                    <a:gd name="connsiteY4" fmla="*/ 800329 h 809244"/>
                    <a:gd name="connsiteX5" fmla="*/ 80924 w 109728"/>
                    <a:gd name="connsiteY5" fmla="*/ 801700 h 809244"/>
                    <a:gd name="connsiteX6" fmla="*/ 0 w 109728"/>
                    <a:gd name="connsiteY6" fmla="*/ 265405 h 809244"/>
                    <a:gd name="connsiteX7" fmla="*/ 100813 w 109728"/>
                    <a:gd name="connsiteY7" fmla="*/ 0 h 809244"/>
                    <a:gd name="connsiteX8" fmla="*/ 95326 w 109728"/>
                    <a:gd name="connsiteY8" fmla="*/ 43205 h 809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28" h="809244">
                      <a:moveTo>
                        <a:pt x="95326" y="43205"/>
                      </a:moveTo>
                      <a:cubicBezTo>
                        <a:pt x="81610" y="58979"/>
                        <a:pt x="77495" y="70637"/>
                        <a:pt x="66523" y="86411"/>
                      </a:cubicBezTo>
                      <a:cubicBezTo>
                        <a:pt x="36347" y="133731"/>
                        <a:pt x="28804" y="184480"/>
                        <a:pt x="28804" y="237287"/>
                      </a:cubicBezTo>
                      <a:cubicBezTo>
                        <a:pt x="29489" y="357988"/>
                        <a:pt x="43891" y="477317"/>
                        <a:pt x="65837" y="595274"/>
                      </a:cubicBezTo>
                      <a:cubicBezTo>
                        <a:pt x="77495" y="659054"/>
                        <a:pt x="99441" y="736549"/>
                        <a:pt x="111100" y="800329"/>
                      </a:cubicBezTo>
                      <a:cubicBezTo>
                        <a:pt x="113843" y="816102"/>
                        <a:pt x="93269" y="817474"/>
                        <a:pt x="80924" y="801700"/>
                      </a:cubicBezTo>
                      <a:cubicBezTo>
                        <a:pt x="43891" y="624764"/>
                        <a:pt x="0" y="448513"/>
                        <a:pt x="0" y="265405"/>
                      </a:cubicBezTo>
                      <a:cubicBezTo>
                        <a:pt x="0" y="166649"/>
                        <a:pt x="23317" y="70637"/>
                        <a:pt x="100813" y="0"/>
                      </a:cubicBezTo>
                      <a:cubicBezTo>
                        <a:pt x="100127" y="16459"/>
                        <a:pt x="96698" y="31547"/>
                        <a:pt x="95326" y="43205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="" xmlns:a16="http://schemas.microsoft.com/office/drawing/2014/main" id="{69B68456-8608-4402-BD88-3FD939B34A9C}"/>
                    </a:ext>
                  </a:extLst>
                </p:cNvPr>
                <p:cNvGrpSpPr/>
                <p:nvPr/>
              </p:nvGrpSpPr>
              <p:grpSpPr>
                <a:xfrm flipH="1">
                  <a:off x="2570295" y="442420"/>
                  <a:ext cx="1134116" cy="2094513"/>
                  <a:chOff x="8696683" y="395466"/>
                  <a:chExt cx="939346" cy="1734809"/>
                </a:xfrm>
              </p:grpSpPr>
              <p:sp>
                <p:nvSpPr>
                  <p:cNvPr id="37" name="Freeform: Shape 265">
                    <a:extLst>
                      <a:ext uri="{FF2B5EF4-FFF2-40B4-BE49-F238E27FC236}">
                        <a16:creationId xmlns="" xmlns:a16="http://schemas.microsoft.com/office/drawing/2014/main" id="{31203D31-E11E-40AA-8DFA-75A9FF5C2E93}"/>
                      </a:ext>
                    </a:extLst>
                  </p:cNvPr>
                  <p:cNvSpPr/>
                  <p:nvPr/>
                </p:nvSpPr>
                <p:spPr>
                  <a:xfrm flipH="1">
                    <a:off x="9030650" y="2067261"/>
                    <a:ext cx="63014" cy="63014"/>
                  </a:xfrm>
                  <a:custGeom>
                    <a:avLst/>
                    <a:gdLst>
                      <a:gd name="connsiteX0" fmla="*/ 0 w 27432"/>
                      <a:gd name="connsiteY0" fmla="*/ 24526 h 27432"/>
                      <a:gd name="connsiteX1" fmla="*/ 0 w 27432"/>
                      <a:gd name="connsiteY1" fmla="*/ 7381 h 27432"/>
                      <a:gd name="connsiteX2" fmla="*/ 30861 w 27432"/>
                      <a:gd name="connsiteY2" fmla="*/ 8067 h 27432"/>
                      <a:gd name="connsiteX3" fmla="*/ 30861 w 27432"/>
                      <a:gd name="connsiteY3" fmla="*/ 23154 h 27432"/>
                      <a:gd name="connsiteX4" fmla="*/ 0 w 27432"/>
                      <a:gd name="connsiteY4" fmla="*/ 24526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32" h="27432">
                        <a:moveTo>
                          <a:pt x="0" y="24526"/>
                        </a:moveTo>
                        <a:cubicBezTo>
                          <a:pt x="0" y="19040"/>
                          <a:pt x="0" y="12867"/>
                          <a:pt x="0" y="7381"/>
                        </a:cubicBezTo>
                        <a:cubicBezTo>
                          <a:pt x="10287" y="-2906"/>
                          <a:pt x="21260" y="-2220"/>
                          <a:pt x="30861" y="8067"/>
                        </a:cubicBezTo>
                        <a:cubicBezTo>
                          <a:pt x="35662" y="12867"/>
                          <a:pt x="34976" y="18354"/>
                          <a:pt x="30861" y="23154"/>
                        </a:cubicBezTo>
                        <a:cubicBezTo>
                          <a:pt x="21260" y="34127"/>
                          <a:pt x="10287" y="34127"/>
                          <a:pt x="0" y="24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266">
                    <a:extLst>
                      <a:ext uri="{FF2B5EF4-FFF2-40B4-BE49-F238E27FC236}">
                        <a16:creationId xmlns="" xmlns:a16="http://schemas.microsoft.com/office/drawing/2014/main" id="{AAE7E9F5-ED86-4BDD-B202-CE29FC1B3D8A}"/>
                      </a:ext>
                    </a:extLst>
                  </p:cNvPr>
                  <p:cNvSpPr/>
                  <p:nvPr/>
                </p:nvSpPr>
                <p:spPr>
                  <a:xfrm flipH="1">
                    <a:off x="8725762" y="2008599"/>
                    <a:ext cx="78765" cy="78765"/>
                  </a:xfrm>
                  <a:custGeom>
                    <a:avLst/>
                    <a:gdLst>
                      <a:gd name="connsiteX0" fmla="*/ 16088 w 34290"/>
                      <a:gd name="connsiteY0" fmla="*/ 0 h 34290"/>
                      <a:gd name="connsiteX1" fmla="*/ 38719 w 34290"/>
                      <a:gd name="connsiteY1" fmla="*/ 6172 h 34290"/>
                      <a:gd name="connsiteX2" fmla="*/ 18831 w 34290"/>
                      <a:gd name="connsiteY2" fmla="*/ 35662 h 34290"/>
                      <a:gd name="connsiteX3" fmla="*/ 314 w 34290"/>
                      <a:gd name="connsiteY3" fmla="*/ 28804 h 34290"/>
                      <a:gd name="connsiteX4" fmla="*/ 16088 w 34290"/>
                      <a:gd name="connsiteY4" fmla="*/ 0 h 3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290" h="34290">
                        <a:moveTo>
                          <a:pt x="16088" y="0"/>
                        </a:moveTo>
                        <a:cubicBezTo>
                          <a:pt x="23631" y="1372"/>
                          <a:pt x="32547" y="-686"/>
                          <a:pt x="38719" y="6172"/>
                        </a:cubicBezTo>
                        <a:cubicBezTo>
                          <a:pt x="40776" y="17145"/>
                          <a:pt x="32547" y="34290"/>
                          <a:pt x="18831" y="35662"/>
                        </a:cubicBezTo>
                        <a:cubicBezTo>
                          <a:pt x="11973" y="36347"/>
                          <a:pt x="2372" y="39091"/>
                          <a:pt x="314" y="28804"/>
                        </a:cubicBezTo>
                        <a:cubicBezTo>
                          <a:pt x="-1057" y="19202"/>
                          <a:pt x="1686" y="2057"/>
                          <a:pt x="160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="" xmlns:a16="http://schemas.microsoft.com/office/drawing/2014/main" id="{43BEA5E9-6006-437A-94D3-6E168949F05B}"/>
                      </a:ext>
                    </a:extLst>
                  </p:cNvPr>
                  <p:cNvGrpSpPr/>
                  <p:nvPr/>
                </p:nvGrpSpPr>
                <p:grpSpPr>
                  <a:xfrm>
                    <a:off x="8696683" y="395466"/>
                    <a:ext cx="939346" cy="1714491"/>
                    <a:chOff x="8696683" y="395466"/>
                    <a:chExt cx="939346" cy="1714491"/>
                  </a:xfrm>
                </p:grpSpPr>
                <p:sp>
                  <p:nvSpPr>
                    <p:cNvPr id="40" name="Freeform: Shape 268">
                      <a:extLst>
                        <a:ext uri="{FF2B5EF4-FFF2-40B4-BE49-F238E27FC236}">
                          <a16:creationId xmlns="" xmlns:a16="http://schemas.microsoft.com/office/drawing/2014/main" id="{39001804-7909-4301-943C-17B7A353761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092092" y="1401062"/>
                      <a:ext cx="330819" cy="708895"/>
                    </a:xfrm>
                    <a:custGeom>
                      <a:avLst/>
                      <a:gdLst>
                        <a:gd name="connsiteX0" fmla="*/ 0 w 144018"/>
                        <a:gd name="connsiteY0" fmla="*/ 4566 h 308610"/>
                        <a:gd name="connsiteX1" fmla="*/ 19888 w 144018"/>
                        <a:gd name="connsiteY1" fmla="*/ 7309 h 308610"/>
                        <a:gd name="connsiteX2" fmla="*/ 28804 w 144018"/>
                        <a:gd name="connsiteY2" fmla="*/ 73146 h 308610"/>
                        <a:gd name="connsiteX3" fmla="*/ 75438 w 144018"/>
                        <a:gd name="connsiteY3" fmla="*/ 239109 h 308610"/>
                        <a:gd name="connsiteX4" fmla="*/ 104242 w 144018"/>
                        <a:gd name="connsiteY4" fmla="*/ 280943 h 308610"/>
                        <a:gd name="connsiteX5" fmla="*/ 143332 w 144018"/>
                        <a:gd name="connsiteY5" fmla="*/ 297402 h 308610"/>
                        <a:gd name="connsiteX6" fmla="*/ 143332 w 144018"/>
                        <a:gd name="connsiteY6" fmla="*/ 314547 h 308610"/>
                        <a:gd name="connsiteX7" fmla="*/ 60350 w 144018"/>
                        <a:gd name="connsiteY7" fmla="*/ 243910 h 308610"/>
                        <a:gd name="connsiteX8" fmla="*/ 4115 w 144018"/>
                        <a:gd name="connsiteY8" fmla="*/ 29940 h 308610"/>
                        <a:gd name="connsiteX9" fmla="*/ 0 w 144018"/>
                        <a:gd name="connsiteY9" fmla="*/ 4566 h 3086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4018" h="308610">
                          <a:moveTo>
                            <a:pt x="0" y="4566"/>
                          </a:moveTo>
                          <a:cubicBezTo>
                            <a:pt x="9601" y="-3664"/>
                            <a:pt x="13716" y="451"/>
                            <a:pt x="19888" y="7309"/>
                          </a:cubicBezTo>
                          <a:cubicBezTo>
                            <a:pt x="21260" y="32684"/>
                            <a:pt x="24689" y="52572"/>
                            <a:pt x="28804" y="73146"/>
                          </a:cubicBezTo>
                          <a:cubicBezTo>
                            <a:pt x="40462" y="129381"/>
                            <a:pt x="58979" y="202762"/>
                            <a:pt x="75438" y="239109"/>
                          </a:cubicBezTo>
                          <a:cubicBezTo>
                            <a:pt x="80924" y="250082"/>
                            <a:pt x="97384" y="274085"/>
                            <a:pt x="104242" y="280943"/>
                          </a:cubicBezTo>
                          <a:cubicBezTo>
                            <a:pt x="114529" y="289173"/>
                            <a:pt x="128930" y="297402"/>
                            <a:pt x="143332" y="297402"/>
                          </a:cubicBezTo>
                          <a:cubicBezTo>
                            <a:pt x="148133" y="302889"/>
                            <a:pt x="148133" y="309061"/>
                            <a:pt x="143332" y="314547"/>
                          </a:cubicBezTo>
                          <a:cubicBezTo>
                            <a:pt x="102184" y="307004"/>
                            <a:pt x="76810" y="280257"/>
                            <a:pt x="60350" y="243910"/>
                          </a:cubicBezTo>
                          <a:cubicBezTo>
                            <a:pt x="31547" y="174644"/>
                            <a:pt x="14402" y="104007"/>
                            <a:pt x="4115" y="29940"/>
                          </a:cubicBezTo>
                          <a:cubicBezTo>
                            <a:pt x="3429" y="21711"/>
                            <a:pt x="2057" y="12110"/>
                            <a:pt x="0" y="4566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685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1" name="Freeform: Shape 269">
                      <a:extLst>
                        <a:ext uri="{FF2B5EF4-FFF2-40B4-BE49-F238E27FC236}">
                          <a16:creationId xmlns="" xmlns:a16="http://schemas.microsoft.com/office/drawing/2014/main" id="{4FC8F49B-2EDD-4094-85F0-ED561BB4D5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696683" y="1335935"/>
                      <a:ext cx="173286" cy="708895"/>
                    </a:xfrm>
                    <a:custGeom>
                      <a:avLst/>
                      <a:gdLst>
                        <a:gd name="connsiteX0" fmla="*/ 0 w 75438"/>
                        <a:gd name="connsiteY0" fmla="*/ 9601 h 308610"/>
                        <a:gd name="connsiteX1" fmla="*/ 17145 w 75438"/>
                        <a:gd name="connsiteY1" fmla="*/ 0 h 308610"/>
                        <a:gd name="connsiteX2" fmla="*/ 75438 w 75438"/>
                        <a:gd name="connsiteY2" fmla="*/ 233858 h 308610"/>
                        <a:gd name="connsiteX3" fmla="*/ 75438 w 75438"/>
                        <a:gd name="connsiteY3" fmla="*/ 279121 h 308610"/>
                        <a:gd name="connsiteX4" fmla="*/ 65151 w 75438"/>
                        <a:gd name="connsiteY4" fmla="*/ 311353 h 308610"/>
                        <a:gd name="connsiteX5" fmla="*/ 47320 w 75438"/>
                        <a:gd name="connsiteY5" fmla="*/ 296951 h 308610"/>
                        <a:gd name="connsiteX6" fmla="*/ 61722 w 75438"/>
                        <a:gd name="connsiteY6" fmla="*/ 256489 h 308610"/>
                        <a:gd name="connsiteX7" fmla="*/ 57607 w 75438"/>
                        <a:gd name="connsiteY7" fmla="*/ 225628 h 308610"/>
                        <a:gd name="connsiteX8" fmla="*/ 5487 w 75438"/>
                        <a:gd name="connsiteY8" fmla="*/ 25375 h 308610"/>
                        <a:gd name="connsiteX9" fmla="*/ 0 w 75438"/>
                        <a:gd name="connsiteY9" fmla="*/ 9601 h 3086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5438" h="308610">
                          <a:moveTo>
                            <a:pt x="0" y="9601"/>
                          </a:moveTo>
                          <a:cubicBezTo>
                            <a:pt x="6172" y="3429"/>
                            <a:pt x="11659" y="6172"/>
                            <a:pt x="17145" y="0"/>
                          </a:cubicBezTo>
                          <a:cubicBezTo>
                            <a:pt x="45263" y="100127"/>
                            <a:pt x="62408" y="153619"/>
                            <a:pt x="75438" y="233858"/>
                          </a:cubicBezTo>
                          <a:cubicBezTo>
                            <a:pt x="78181" y="248945"/>
                            <a:pt x="78181" y="264033"/>
                            <a:pt x="75438" y="279121"/>
                          </a:cubicBezTo>
                          <a:cubicBezTo>
                            <a:pt x="71323" y="292837"/>
                            <a:pt x="69266" y="297637"/>
                            <a:pt x="65151" y="311353"/>
                          </a:cubicBezTo>
                          <a:cubicBezTo>
                            <a:pt x="56236" y="314782"/>
                            <a:pt x="53493" y="304495"/>
                            <a:pt x="47320" y="296951"/>
                          </a:cubicBezTo>
                          <a:cubicBezTo>
                            <a:pt x="58293" y="285979"/>
                            <a:pt x="61036" y="277749"/>
                            <a:pt x="61722" y="256489"/>
                          </a:cubicBezTo>
                          <a:cubicBezTo>
                            <a:pt x="59665" y="243459"/>
                            <a:pt x="60351" y="233172"/>
                            <a:pt x="57607" y="225628"/>
                          </a:cubicBezTo>
                          <a:cubicBezTo>
                            <a:pt x="44577" y="157734"/>
                            <a:pt x="28804" y="100127"/>
                            <a:pt x="5487" y="25375"/>
                          </a:cubicBezTo>
                          <a:cubicBezTo>
                            <a:pt x="4801" y="21946"/>
                            <a:pt x="2058" y="13030"/>
                            <a:pt x="0" y="9601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685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: Shape 270">
                      <a:extLst>
                        <a:ext uri="{FF2B5EF4-FFF2-40B4-BE49-F238E27FC236}">
                          <a16:creationId xmlns="" xmlns:a16="http://schemas.microsoft.com/office/drawing/2014/main" id="{7F617B32-9147-4C36-8B35-9732824B92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832612" y="395466"/>
                      <a:ext cx="803417" cy="1023961"/>
                    </a:xfrm>
                    <a:custGeom>
                      <a:avLst/>
                      <a:gdLst>
                        <a:gd name="connsiteX0" fmla="*/ 196 w 349758"/>
                        <a:gd name="connsiteY0" fmla="*/ 0 h 445770"/>
                        <a:gd name="connsiteX1" fmla="*/ 119525 w 349758"/>
                        <a:gd name="connsiteY1" fmla="*/ 109042 h 445770"/>
                        <a:gd name="connsiteX2" fmla="*/ 153815 w 349758"/>
                        <a:gd name="connsiteY2" fmla="*/ 161163 h 445770"/>
                        <a:gd name="connsiteX3" fmla="*/ 181247 w 349758"/>
                        <a:gd name="connsiteY3" fmla="*/ 189967 h 445770"/>
                        <a:gd name="connsiteX4" fmla="*/ 226510 w 349758"/>
                        <a:gd name="connsiteY4" fmla="*/ 200254 h 445770"/>
                        <a:gd name="connsiteX5" fmla="*/ 293033 w 349758"/>
                        <a:gd name="connsiteY5" fmla="*/ 270891 h 445770"/>
                        <a:gd name="connsiteX6" fmla="*/ 351326 w 349758"/>
                        <a:gd name="connsiteY6" fmla="*/ 407365 h 445770"/>
                        <a:gd name="connsiteX7" fmla="*/ 333495 w 349758"/>
                        <a:gd name="connsiteY7" fmla="*/ 425196 h 445770"/>
                        <a:gd name="connsiteX8" fmla="*/ 274516 w 349758"/>
                        <a:gd name="connsiteY8" fmla="*/ 291465 h 445770"/>
                        <a:gd name="connsiteX9" fmla="*/ 197707 w 349758"/>
                        <a:gd name="connsiteY9" fmla="*/ 216027 h 445770"/>
                        <a:gd name="connsiteX10" fmla="*/ 146957 w 349758"/>
                        <a:gd name="connsiteY10" fmla="*/ 228371 h 445770"/>
                        <a:gd name="connsiteX11" fmla="*/ 101009 w 349758"/>
                        <a:gd name="connsiteY11" fmla="*/ 369646 h 445770"/>
                        <a:gd name="connsiteX12" fmla="*/ 114725 w 349758"/>
                        <a:gd name="connsiteY12" fmla="*/ 447142 h 445770"/>
                        <a:gd name="connsiteX13" fmla="*/ 92779 w 349758"/>
                        <a:gd name="connsiteY13" fmla="*/ 445770 h 445770"/>
                        <a:gd name="connsiteX14" fmla="*/ 71519 w 349758"/>
                        <a:gd name="connsiteY14" fmla="*/ 350444 h 445770"/>
                        <a:gd name="connsiteX15" fmla="*/ 132556 w 349758"/>
                        <a:gd name="connsiteY15" fmla="*/ 205054 h 445770"/>
                        <a:gd name="connsiteX16" fmla="*/ 128441 w 349758"/>
                        <a:gd name="connsiteY16" fmla="*/ 176251 h 445770"/>
                        <a:gd name="connsiteX17" fmla="*/ 107181 w 349758"/>
                        <a:gd name="connsiteY17" fmla="*/ 137846 h 445770"/>
                        <a:gd name="connsiteX18" fmla="*/ 35858 w 349758"/>
                        <a:gd name="connsiteY18" fmla="*/ 63779 h 445770"/>
                        <a:gd name="connsiteX19" fmla="*/ 7740 w 349758"/>
                        <a:gd name="connsiteY19" fmla="*/ 38405 h 445770"/>
                        <a:gd name="connsiteX20" fmla="*/ 196 w 349758"/>
                        <a:gd name="connsiteY20" fmla="*/ 0 h 445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9758" h="445770">
                          <a:moveTo>
                            <a:pt x="196" y="0"/>
                          </a:moveTo>
                          <a:cubicBezTo>
                            <a:pt x="30371" y="22631"/>
                            <a:pt x="85921" y="64465"/>
                            <a:pt x="119525" y="109042"/>
                          </a:cubicBezTo>
                          <a:cubicBezTo>
                            <a:pt x="119525" y="109042"/>
                            <a:pt x="142843" y="142646"/>
                            <a:pt x="153815" y="161163"/>
                          </a:cubicBezTo>
                          <a:cubicBezTo>
                            <a:pt x="162731" y="175565"/>
                            <a:pt x="163417" y="191338"/>
                            <a:pt x="181247" y="189967"/>
                          </a:cubicBezTo>
                          <a:cubicBezTo>
                            <a:pt x="197707" y="191338"/>
                            <a:pt x="216223" y="196139"/>
                            <a:pt x="226510" y="200254"/>
                          </a:cubicBezTo>
                          <a:cubicBezTo>
                            <a:pt x="256685" y="212598"/>
                            <a:pt x="280003" y="246888"/>
                            <a:pt x="293033" y="270891"/>
                          </a:cubicBezTo>
                          <a:cubicBezTo>
                            <a:pt x="317036" y="315468"/>
                            <a:pt x="335553" y="359359"/>
                            <a:pt x="351326" y="407365"/>
                          </a:cubicBezTo>
                          <a:cubicBezTo>
                            <a:pt x="352012" y="420395"/>
                            <a:pt x="346525" y="426568"/>
                            <a:pt x="333495" y="425196"/>
                          </a:cubicBezTo>
                          <a:cubicBezTo>
                            <a:pt x="310178" y="379933"/>
                            <a:pt x="304006" y="343586"/>
                            <a:pt x="274516" y="291465"/>
                          </a:cubicBezTo>
                          <a:cubicBezTo>
                            <a:pt x="258057" y="265405"/>
                            <a:pt x="248456" y="226314"/>
                            <a:pt x="197707" y="216027"/>
                          </a:cubicBezTo>
                          <a:cubicBezTo>
                            <a:pt x="185362" y="213284"/>
                            <a:pt x="156559" y="220828"/>
                            <a:pt x="146957" y="228371"/>
                          </a:cubicBezTo>
                          <a:cubicBezTo>
                            <a:pt x="104438" y="259232"/>
                            <a:pt x="88664" y="317525"/>
                            <a:pt x="101009" y="369646"/>
                          </a:cubicBezTo>
                          <a:cubicBezTo>
                            <a:pt x="106495" y="395021"/>
                            <a:pt x="111982" y="419024"/>
                            <a:pt x="114725" y="447142"/>
                          </a:cubicBezTo>
                          <a:cubicBezTo>
                            <a:pt x="112667" y="451942"/>
                            <a:pt x="99637" y="449199"/>
                            <a:pt x="92779" y="445770"/>
                          </a:cubicBezTo>
                          <a:cubicBezTo>
                            <a:pt x="85235" y="415595"/>
                            <a:pt x="74263" y="381991"/>
                            <a:pt x="71519" y="350444"/>
                          </a:cubicBezTo>
                          <a:cubicBezTo>
                            <a:pt x="66719" y="291465"/>
                            <a:pt x="88664" y="243459"/>
                            <a:pt x="132556" y="205054"/>
                          </a:cubicBezTo>
                          <a:cubicBezTo>
                            <a:pt x="142157" y="196825"/>
                            <a:pt x="134613" y="185852"/>
                            <a:pt x="128441" y="176251"/>
                          </a:cubicBezTo>
                          <a:cubicBezTo>
                            <a:pt x="128441" y="176251"/>
                            <a:pt x="117468" y="154991"/>
                            <a:pt x="107181" y="137846"/>
                          </a:cubicBezTo>
                          <a:cubicBezTo>
                            <a:pt x="94837" y="115900"/>
                            <a:pt x="68090" y="90526"/>
                            <a:pt x="35858" y="63779"/>
                          </a:cubicBezTo>
                          <a:cubicBezTo>
                            <a:pt x="27628" y="55550"/>
                            <a:pt x="15970" y="45949"/>
                            <a:pt x="7740" y="38405"/>
                          </a:cubicBezTo>
                          <a:cubicBezTo>
                            <a:pt x="4997" y="36347"/>
                            <a:pt x="-1175" y="11659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685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0" name="Group 29">
                  <a:extLst>
                    <a:ext uri="{FF2B5EF4-FFF2-40B4-BE49-F238E27FC236}">
                      <a16:creationId xmlns="" xmlns:a16="http://schemas.microsoft.com/office/drawing/2014/main" id="{379472BA-257A-4C0D-8893-E41F00AD06EE}"/>
                    </a:ext>
                  </a:extLst>
                </p:cNvPr>
                <p:cNvGrpSpPr/>
                <p:nvPr/>
              </p:nvGrpSpPr>
              <p:grpSpPr>
                <a:xfrm rot="11700000">
                  <a:off x="1322631" y="2252611"/>
                  <a:ext cx="345423" cy="345423"/>
                  <a:chOff x="7123973" y="1204727"/>
                  <a:chExt cx="252497" cy="252497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="" xmlns:a16="http://schemas.microsoft.com/office/drawing/2014/main" id="{137BD0BD-BF6B-4927-9A11-04F4B3AD643B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="" xmlns:a16="http://schemas.microsoft.com/office/drawing/2014/main" id="{DDABFC77-8CAC-4988-B665-7C6C59798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="" xmlns:a16="http://schemas.microsoft.com/office/drawing/2014/main" id="{68F1B2C2-24D6-4FBB-AE6B-85D1F0CD4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="" xmlns:a16="http://schemas.microsoft.com/office/drawing/2014/main" id="{97183B0E-E9FC-440D-8DE8-9C376197E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2" name="Chord 31">
                    <a:extLst>
                      <a:ext uri="{FF2B5EF4-FFF2-40B4-BE49-F238E27FC236}">
                        <a16:creationId xmlns="" xmlns:a16="http://schemas.microsoft.com/office/drawing/2014/main" id="{59EC7509-A045-489D-AC8C-B341FAF8E4F4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3" name="Chord 32">
                    <a:extLst>
                      <a:ext uri="{FF2B5EF4-FFF2-40B4-BE49-F238E27FC236}">
                        <a16:creationId xmlns="" xmlns:a16="http://schemas.microsoft.com/office/drawing/2014/main" id="{D87CF2FF-AA15-4DE2-82CB-83404B77827C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1193720" y="2324580"/>
              <a:ext cx="2020780" cy="48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Hospital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5142" y="3895757"/>
            <a:ext cx="2597520" cy="854139"/>
            <a:chOff x="3087846" y="1773199"/>
            <a:chExt cx="4266209" cy="138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247" y="1773199"/>
              <a:ext cx="944808" cy="13839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87846" y="2240759"/>
              <a:ext cx="2020780" cy="4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Police Station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02630" y="1278608"/>
            <a:ext cx="4400121" cy="1891129"/>
            <a:chOff x="4702630" y="1278608"/>
            <a:chExt cx="4400121" cy="1891129"/>
          </a:xfrm>
        </p:grpSpPr>
        <p:grpSp>
          <p:nvGrpSpPr>
            <p:cNvPr id="54" name="Group 53"/>
            <p:cNvGrpSpPr/>
            <p:nvPr/>
          </p:nvGrpSpPr>
          <p:grpSpPr>
            <a:xfrm>
              <a:off x="4702630" y="1278608"/>
              <a:ext cx="4400121" cy="397331"/>
              <a:chOff x="4709505" y="1265866"/>
              <a:chExt cx="4400121" cy="39733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709505" y="1278608"/>
                <a:ext cx="4035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Admins in the system, to manage the system</a:t>
                </a:r>
                <a:endParaRPr lang="en-IN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Donut 24">
                <a:extLst>
                  <a:ext uri="{FF2B5EF4-FFF2-40B4-BE49-F238E27FC236}">
                    <a16:creationId xmlns="" xmlns:a16="http://schemas.microsoft.com/office/drawing/2014/main" id="{2358F6B7-5407-478C-BBCE-24DB33354B70}"/>
                  </a:ext>
                </a:extLst>
              </p:cNvPr>
              <p:cNvSpPr/>
              <p:nvPr/>
            </p:nvSpPr>
            <p:spPr>
              <a:xfrm>
                <a:off x="8695561" y="1265866"/>
                <a:ext cx="414065" cy="397331"/>
              </a:xfrm>
              <a:custGeom>
                <a:avLst/>
                <a:gdLst/>
                <a:ahLst/>
                <a:cxnLst/>
                <a:rect l="l" t="t" r="r" b="b"/>
                <a:pathLst>
                  <a:path w="3208412" h="3234532">
                    <a:moveTo>
                      <a:pt x="1561445" y="1065858"/>
                    </a:moveTo>
                    <a:cubicBezTo>
                      <a:pt x="1654998" y="1065858"/>
                      <a:pt x="1743610" y="1087015"/>
                      <a:pt x="1821879" y="1126644"/>
                    </a:cubicBezTo>
                    <a:lnTo>
                      <a:pt x="1611352" y="1337172"/>
                    </a:lnTo>
                    <a:cubicBezTo>
                      <a:pt x="1595200" y="1333388"/>
                      <a:pt x="1578468" y="1332141"/>
                      <a:pt x="1561445" y="1332141"/>
                    </a:cubicBezTo>
                    <a:cubicBezTo>
                      <a:pt x="1373145" y="1332141"/>
                      <a:pt x="1220499" y="1484787"/>
                      <a:pt x="1220499" y="1673087"/>
                    </a:cubicBezTo>
                    <a:cubicBezTo>
                      <a:pt x="1220499" y="1861387"/>
                      <a:pt x="1373145" y="2014033"/>
                      <a:pt x="1561445" y="2014033"/>
                    </a:cubicBezTo>
                    <a:cubicBezTo>
                      <a:pt x="1749745" y="2014033"/>
                      <a:pt x="1902391" y="1861387"/>
                      <a:pt x="1902391" y="1673087"/>
                    </a:cubicBezTo>
                    <a:cubicBezTo>
                      <a:pt x="1902391" y="1643675"/>
                      <a:pt x="1898667" y="1615133"/>
                      <a:pt x="1890450" y="1588219"/>
                    </a:cubicBezTo>
                    <a:lnTo>
                      <a:pt x="2093156" y="1385512"/>
                    </a:lnTo>
                    <a:cubicBezTo>
                      <a:pt x="2142229" y="1470075"/>
                      <a:pt x="2168674" y="1568493"/>
                      <a:pt x="2168674" y="1673087"/>
                    </a:cubicBezTo>
                    <a:cubicBezTo>
                      <a:pt x="2168674" y="2008450"/>
                      <a:pt x="1896808" y="2280316"/>
                      <a:pt x="1561445" y="2280316"/>
                    </a:cubicBezTo>
                    <a:cubicBezTo>
                      <a:pt x="1226082" y="2280316"/>
                      <a:pt x="954217" y="2008450"/>
                      <a:pt x="954217" y="1673087"/>
                    </a:cubicBezTo>
                    <a:cubicBezTo>
                      <a:pt x="954217" y="1337724"/>
                      <a:pt x="1226082" y="1065858"/>
                      <a:pt x="1561445" y="1065858"/>
                    </a:cubicBezTo>
                    <a:close/>
                    <a:moveTo>
                      <a:pt x="1561445" y="580076"/>
                    </a:moveTo>
                    <a:cubicBezTo>
                      <a:pt x="1790175" y="580076"/>
                      <a:pt x="2002494" y="650333"/>
                      <a:pt x="2177834" y="770690"/>
                    </a:cubicBezTo>
                    <a:lnTo>
                      <a:pt x="1968030" y="980494"/>
                    </a:lnTo>
                    <a:cubicBezTo>
                      <a:pt x="1849962" y="907198"/>
                      <a:pt x="1710422" y="866794"/>
                      <a:pt x="1561445" y="866794"/>
                    </a:cubicBezTo>
                    <a:cubicBezTo>
                      <a:pt x="1116142" y="866794"/>
                      <a:pt x="755153" y="1227784"/>
                      <a:pt x="755153" y="1673087"/>
                    </a:cubicBezTo>
                    <a:cubicBezTo>
                      <a:pt x="755153" y="2118390"/>
                      <a:pt x="1116142" y="2479380"/>
                      <a:pt x="1561445" y="2479380"/>
                    </a:cubicBezTo>
                    <a:cubicBezTo>
                      <a:pt x="2006748" y="2479380"/>
                      <a:pt x="2367738" y="2118390"/>
                      <a:pt x="2367738" y="1673087"/>
                    </a:cubicBezTo>
                    <a:cubicBezTo>
                      <a:pt x="2367738" y="1513043"/>
                      <a:pt x="2321108" y="1363890"/>
                      <a:pt x="2239307" y="1239362"/>
                    </a:cubicBezTo>
                    <a:lnTo>
                      <a:pt x="2445928" y="1032741"/>
                    </a:lnTo>
                    <a:cubicBezTo>
                      <a:pt x="2577451" y="1212149"/>
                      <a:pt x="2654457" y="1433625"/>
                      <a:pt x="2654457" y="1673087"/>
                    </a:cubicBezTo>
                    <a:cubicBezTo>
                      <a:pt x="2654457" y="2276741"/>
                      <a:pt x="2165099" y="2766099"/>
                      <a:pt x="1561445" y="2766099"/>
                    </a:cubicBezTo>
                    <a:cubicBezTo>
                      <a:pt x="957792" y="2766099"/>
                      <a:pt x="468434" y="2276741"/>
                      <a:pt x="468434" y="1673087"/>
                    </a:cubicBezTo>
                    <a:cubicBezTo>
                      <a:pt x="468434" y="1069433"/>
                      <a:pt x="957792" y="580076"/>
                      <a:pt x="1561445" y="580076"/>
                    </a:cubicBezTo>
                    <a:close/>
                    <a:moveTo>
                      <a:pt x="1561445" y="111642"/>
                    </a:moveTo>
                    <a:cubicBezTo>
                      <a:pt x="1890473" y="111642"/>
                      <a:pt x="2195731" y="213411"/>
                      <a:pt x="2447076" y="387744"/>
                    </a:cubicBezTo>
                    <a:lnTo>
                      <a:pt x="2453780" y="494744"/>
                    </a:lnTo>
                    <a:lnTo>
                      <a:pt x="2309436" y="639088"/>
                    </a:lnTo>
                    <a:cubicBezTo>
                      <a:pt x="2099826" y="485554"/>
                      <a:pt x="1841132" y="395669"/>
                      <a:pt x="1561445" y="395669"/>
                    </a:cubicBezTo>
                    <a:cubicBezTo>
                      <a:pt x="855947" y="395669"/>
                      <a:pt x="284027" y="967589"/>
                      <a:pt x="284027" y="1673087"/>
                    </a:cubicBezTo>
                    <a:cubicBezTo>
                      <a:pt x="284027" y="2378585"/>
                      <a:pt x="855947" y="2950505"/>
                      <a:pt x="1561445" y="2950505"/>
                    </a:cubicBezTo>
                    <a:cubicBezTo>
                      <a:pt x="2266943" y="2950505"/>
                      <a:pt x="2838863" y="2378585"/>
                      <a:pt x="2838863" y="1673087"/>
                    </a:cubicBezTo>
                    <a:cubicBezTo>
                      <a:pt x="2838863" y="1382650"/>
                      <a:pt x="2741936" y="1114852"/>
                      <a:pt x="2577529" y="901139"/>
                    </a:cubicBezTo>
                    <a:lnTo>
                      <a:pt x="2706681" y="771988"/>
                    </a:lnTo>
                    <a:lnTo>
                      <a:pt x="2841540" y="780437"/>
                    </a:lnTo>
                    <a:cubicBezTo>
                      <a:pt x="3019168" y="1032973"/>
                      <a:pt x="3122890" y="1340917"/>
                      <a:pt x="3122890" y="1673087"/>
                    </a:cubicBezTo>
                    <a:cubicBezTo>
                      <a:pt x="3122890" y="2535449"/>
                      <a:pt x="2423807" y="3234532"/>
                      <a:pt x="1561445" y="3234532"/>
                    </a:cubicBezTo>
                    <a:cubicBezTo>
                      <a:pt x="699083" y="3234532"/>
                      <a:pt x="0" y="2535449"/>
                      <a:pt x="0" y="1673087"/>
                    </a:cubicBezTo>
                    <a:cubicBezTo>
                      <a:pt x="0" y="810725"/>
                      <a:pt x="699083" y="111642"/>
                      <a:pt x="1561445" y="111642"/>
                    </a:cubicBezTo>
                    <a:close/>
                    <a:moveTo>
                      <a:pt x="2909110" y="0"/>
                    </a:moveTo>
                    <a:lnTo>
                      <a:pt x="2926757" y="281655"/>
                    </a:lnTo>
                    <a:lnTo>
                      <a:pt x="3208412" y="299301"/>
                    </a:lnTo>
                    <a:lnTo>
                      <a:pt x="2863230" y="644483"/>
                    </a:lnTo>
                    <a:lnTo>
                      <a:pt x="2685547" y="633351"/>
                    </a:lnTo>
                    <a:lnTo>
                      <a:pt x="1718098" y="1600799"/>
                    </a:lnTo>
                    <a:cubicBezTo>
                      <a:pt x="1729236" y="1622491"/>
                      <a:pt x="1734939" y="1647123"/>
                      <a:pt x="1734939" y="1673087"/>
                    </a:cubicBezTo>
                    <a:cubicBezTo>
                      <a:pt x="1734939" y="1768905"/>
                      <a:pt x="1657263" y="1846581"/>
                      <a:pt x="1561445" y="1846581"/>
                    </a:cubicBezTo>
                    <a:cubicBezTo>
                      <a:pt x="1465627" y="1846581"/>
                      <a:pt x="1387951" y="1768905"/>
                      <a:pt x="1387951" y="1673087"/>
                    </a:cubicBezTo>
                    <a:cubicBezTo>
                      <a:pt x="1387951" y="1577269"/>
                      <a:pt x="1465627" y="1499593"/>
                      <a:pt x="1561445" y="1499593"/>
                    </a:cubicBezTo>
                    <a:lnTo>
                      <a:pt x="1591006" y="1505561"/>
                    </a:lnTo>
                    <a:lnTo>
                      <a:pt x="2574981" y="521587"/>
                    </a:lnTo>
                    <a:lnTo>
                      <a:pt x="2563928" y="345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898571" y="1784742"/>
              <a:ext cx="324508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AutoNum type="arabicPeriod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 Admin</a:t>
              </a:r>
            </a:p>
            <a:p>
              <a:pPr marL="342900" indent="-342900" algn="just">
                <a:buAutoNum type="arabicPeriod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Hospital Admin </a:t>
              </a:r>
              <a:endPara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Police Station Admin</a:t>
              </a:r>
            </a:p>
            <a:p>
              <a:pPr marL="342900" indent="-342900" algn="just">
                <a:buAutoNum type="arabicPeriod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Ambulance Admin</a:t>
              </a:r>
            </a:p>
            <a:p>
              <a:pPr algn="just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- NGO Admin</a:t>
              </a:r>
            </a:p>
            <a:p>
              <a:pPr algn="just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- NHAI 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8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5375" y="455210"/>
            <a:ext cx="461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the Admins in system 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oogle Shape;8585;p58"/>
          <p:cNvGrpSpPr/>
          <p:nvPr/>
        </p:nvGrpSpPr>
        <p:grpSpPr>
          <a:xfrm>
            <a:off x="8579339" y="4568839"/>
            <a:ext cx="453763" cy="368415"/>
            <a:chOff x="583100" y="3982600"/>
            <a:chExt cx="296175" cy="296175"/>
          </a:xfrm>
          <a:solidFill>
            <a:srgbClr val="FF0000"/>
          </a:solidFill>
        </p:grpSpPr>
        <p:sp>
          <p:nvSpPr>
            <p:cNvPr id="12" name="Google Shape;8586;p58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87;p58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88;p58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89;p58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90;p58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1;p58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92;p58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025423" y="935026"/>
            <a:ext cx="1110342" cy="833889"/>
            <a:chOff x="4025423" y="935026"/>
            <a:chExt cx="1110342" cy="8338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40404">
                    <a:alpha val="5490"/>
                  </a:srgbClr>
                </a:clrFrom>
                <a:clrTo>
                  <a:srgbClr val="04040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267" y="935026"/>
              <a:ext cx="630653" cy="63065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25423" y="1491916"/>
              <a:ext cx="1110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 Admin</a:t>
              </a:r>
              <a:endPara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076307" y="1768915"/>
            <a:ext cx="5005137" cy="663455"/>
            <a:chOff x="2076307" y="1768915"/>
            <a:chExt cx="5005137" cy="663455"/>
          </a:xfrm>
        </p:grpSpPr>
        <p:cxnSp>
          <p:nvCxnSpPr>
            <p:cNvPr id="20" name="Straight Connector 19"/>
            <p:cNvCxnSpPr>
              <a:stCxn id="5" idx="2"/>
            </p:cNvCxnSpPr>
            <p:nvPr/>
          </p:nvCxnSpPr>
          <p:spPr>
            <a:xfrm>
              <a:off x="4580594" y="1768915"/>
              <a:ext cx="5156" cy="1836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76307" y="1952553"/>
              <a:ext cx="50051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083182" y="1952553"/>
              <a:ext cx="0" cy="4798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578875" y="1952553"/>
              <a:ext cx="0" cy="4798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7694" y="1952552"/>
              <a:ext cx="0" cy="4798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15912" y="2412278"/>
            <a:ext cx="6838060" cy="949992"/>
            <a:chOff x="1315912" y="2412278"/>
            <a:chExt cx="6838060" cy="949992"/>
          </a:xfrm>
        </p:grpSpPr>
        <p:grpSp>
          <p:nvGrpSpPr>
            <p:cNvPr id="139" name="Group 138"/>
            <p:cNvGrpSpPr/>
            <p:nvPr/>
          </p:nvGrpSpPr>
          <p:grpSpPr>
            <a:xfrm>
              <a:off x="6471271" y="2412278"/>
              <a:ext cx="1682701" cy="904700"/>
              <a:chOff x="6471271" y="2412278"/>
              <a:chExt cx="1682701" cy="9047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3026" y="2412278"/>
                <a:ext cx="689336" cy="689336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6471271" y="3039979"/>
                <a:ext cx="1682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Police Station Admin</a:t>
                </a:r>
                <a:endPara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885391" y="2419645"/>
              <a:ext cx="1682701" cy="892599"/>
              <a:chOff x="3885391" y="2419645"/>
              <a:chExt cx="1682701" cy="892599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7333" y="2419645"/>
                <a:ext cx="689336" cy="68933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885391" y="3035245"/>
                <a:ext cx="1682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 Admin</a:t>
                </a:r>
                <a:endPara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315912" y="2443644"/>
              <a:ext cx="1682701" cy="918626"/>
              <a:chOff x="1315912" y="2443644"/>
              <a:chExt cx="1682701" cy="918626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640" y="2443644"/>
                <a:ext cx="689336" cy="689336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315912" y="3085271"/>
                <a:ext cx="1682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Ambulance Admin</a:t>
                </a:r>
                <a:endPara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64" name="Straight Arrow Connector 63"/>
          <p:cNvCxnSpPr/>
          <p:nvPr/>
        </p:nvCxnSpPr>
        <p:spPr>
          <a:xfrm>
            <a:off x="4585750" y="3246337"/>
            <a:ext cx="0" cy="318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588169" y="3368424"/>
            <a:ext cx="501887" cy="1011055"/>
            <a:chOff x="1588169" y="3368424"/>
            <a:chExt cx="501887" cy="1011055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1595043" y="3368424"/>
              <a:ext cx="13750" cy="10110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601918" y="3765412"/>
              <a:ext cx="488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588169" y="4356361"/>
              <a:ext cx="488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126470" y="3591791"/>
            <a:ext cx="1384643" cy="322553"/>
            <a:chOff x="2126470" y="3591791"/>
            <a:chExt cx="1384643" cy="322553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70" y="3591791"/>
              <a:ext cx="322553" cy="32255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371029" y="3634607"/>
              <a:ext cx="11400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NGO Admin</a:t>
              </a:r>
              <a:endPara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142426" y="4193554"/>
            <a:ext cx="1368687" cy="322553"/>
            <a:chOff x="2142426" y="4193554"/>
            <a:chExt cx="1368687" cy="322553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26" y="4193554"/>
              <a:ext cx="322553" cy="322553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2371029" y="4227787"/>
              <a:ext cx="11400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NHAI Admin</a:t>
              </a:r>
              <a:endPara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511113" y="3765412"/>
            <a:ext cx="716220" cy="614067"/>
            <a:chOff x="3511113" y="3765412"/>
            <a:chExt cx="716220" cy="614067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511113" y="3776971"/>
              <a:ext cx="2416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511113" y="4379479"/>
              <a:ext cx="2416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752753" y="3765412"/>
              <a:ext cx="0" cy="6140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3752753" y="4072445"/>
              <a:ext cx="474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072532" y="3711965"/>
            <a:ext cx="1709875" cy="1041082"/>
            <a:chOff x="4072532" y="3711965"/>
            <a:chExt cx="1709875" cy="1041082"/>
          </a:xfrm>
        </p:grpSpPr>
        <p:grpSp>
          <p:nvGrpSpPr>
            <p:cNvPr id="131" name="Group 130"/>
            <p:cNvGrpSpPr/>
            <p:nvPr/>
          </p:nvGrpSpPr>
          <p:grpSpPr>
            <a:xfrm>
              <a:off x="4378525" y="3711965"/>
              <a:ext cx="772164" cy="776773"/>
              <a:chOff x="4378525" y="3711965"/>
              <a:chExt cx="772164" cy="776773"/>
            </a:xfrm>
          </p:grpSpPr>
          <p:grpSp>
            <p:nvGrpSpPr>
              <p:cNvPr id="65" name="Google Shape;4111;p48"/>
              <p:cNvGrpSpPr/>
              <p:nvPr/>
            </p:nvGrpSpPr>
            <p:grpSpPr>
              <a:xfrm>
                <a:off x="4378525" y="3996633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66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68" name="Google Shape;4111;p48"/>
              <p:cNvGrpSpPr/>
              <p:nvPr/>
            </p:nvGrpSpPr>
            <p:grpSpPr>
              <a:xfrm>
                <a:off x="4696376" y="3809754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69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70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1" name="Google Shape;4111;p48"/>
              <p:cNvGrpSpPr/>
              <p:nvPr/>
            </p:nvGrpSpPr>
            <p:grpSpPr>
              <a:xfrm>
                <a:off x="4636624" y="4258058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72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73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4" name="Google Shape;4111;p48"/>
              <p:cNvGrpSpPr/>
              <p:nvPr/>
            </p:nvGrpSpPr>
            <p:grpSpPr>
              <a:xfrm>
                <a:off x="5022291" y="3991602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75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76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7" name="Google Shape;4111;p48"/>
              <p:cNvGrpSpPr/>
              <p:nvPr/>
            </p:nvGrpSpPr>
            <p:grpSpPr>
              <a:xfrm>
                <a:off x="4819329" y="3988451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78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79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80" name="Google Shape;4111;p48"/>
              <p:cNvGrpSpPr/>
              <p:nvPr/>
            </p:nvGrpSpPr>
            <p:grpSpPr>
              <a:xfrm>
                <a:off x="4452153" y="4249745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81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2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83" name="Google Shape;4111;p48"/>
              <p:cNvGrpSpPr/>
              <p:nvPr/>
            </p:nvGrpSpPr>
            <p:grpSpPr>
              <a:xfrm>
                <a:off x="4616367" y="3991058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84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5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86" name="Google Shape;4111;p48"/>
              <p:cNvGrpSpPr/>
              <p:nvPr/>
            </p:nvGrpSpPr>
            <p:grpSpPr>
              <a:xfrm>
                <a:off x="4486814" y="3727801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87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8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89" name="Google Shape;4111;p48"/>
              <p:cNvGrpSpPr/>
              <p:nvPr/>
            </p:nvGrpSpPr>
            <p:grpSpPr>
              <a:xfrm>
                <a:off x="4824581" y="4236697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90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91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112" name="Google Shape;4111;p48"/>
              <p:cNvGrpSpPr/>
              <p:nvPr/>
            </p:nvGrpSpPr>
            <p:grpSpPr>
              <a:xfrm>
                <a:off x="5042548" y="4258058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113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4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115" name="Google Shape;4111;p48"/>
              <p:cNvGrpSpPr/>
              <p:nvPr/>
            </p:nvGrpSpPr>
            <p:grpSpPr>
              <a:xfrm>
                <a:off x="4884526" y="3711965"/>
                <a:ext cx="108141" cy="230680"/>
                <a:chOff x="4584850" y="4399275"/>
                <a:chExt cx="225875" cy="481825"/>
              </a:xfrm>
              <a:solidFill>
                <a:srgbClr val="717171"/>
              </a:solidFill>
            </p:grpSpPr>
            <p:sp>
              <p:nvSpPr>
                <p:cNvPr id="116" name="Google Shape;4112;p48"/>
                <p:cNvSpPr/>
                <p:nvPr/>
              </p:nvSpPr>
              <p:spPr>
                <a:xfrm>
                  <a:off x="4655400" y="4399275"/>
                  <a:ext cx="84700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9" extrusionOk="0">
                      <a:moveTo>
                        <a:pt x="1696" y="1"/>
                      </a:moveTo>
                      <a:cubicBezTo>
                        <a:pt x="759" y="1"/>
                        <a:pt x="0" y="760"/>
                        <a:pt x="0" y="1696"/>
                      </a:cubicBezTo>
                      <a:cubicBezTo>
                        <a:pt x="0" y="2630"/>
                        <a:pt x="759" y="3389"/>
                        <a:pt x="1696" y="3389"/>
                      </a:cubicBezTo>
                      <a:cubicBezTo>
                        <a:pt x="2629" y="3389"/>
                        <a:pt x="3388" y="2630"/>
                        <a:pt x="3388" y="1696"/>
                      </a:cubicBezTo>
                      <a:cubicBezTo>
                        <a:pt x="3388" y="760"/>
                        <a:pt x="2629" y="1"/>
                        <a:pt x="16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7" name="Google Shape;4113;p48"/>
                <p:cNvSpPr/>
                <p:nvPr/>
              </p:nvSpPr>
              <p:spPr>
                <a:xfrm>
                  <a:off x="4584850" y="4512200"/>
                  <a:ext cx="225875" cy="3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5" h="14756" extrusionOk="0">
                      <a:moveTo>
                        <a:pt x="2259" y="1"/>
                      </a:moveTo>
                      <a:cubicBezTo>
                        <a:pt x="1013" y="1"/>
                        <a:pt x="1" y="1052"/>
                        <a:pt x="1" y="2298"/>
                      </a:cubicBezTo>
                      <a:lnTo>
                        <a:pt x="1" y="5686"/>
                      </a:lnTo>
                      <a:cubicBezTo>
                        <a:pt x="1" y="6280"/>
                        <a:pt x="414" y="6792"/>
                        <a:pt x="1106" y="6792"/>
                      </a:cubicBezTo>
                      <a:cubicBezTo>
                        <a:pt x="1284" y="6792"/>
                        <a:pt x="1480" y="6758"/>
                        <a:pt x="1693" y="6683"/>
                      </a:cubicBezTo>
                      <a:lnTo>
                        <a:pt x="1693" y="13627"/>
                      </a:lnTo>
                      <a:cubicBezTo>
                        <a:pt x="1693" y="14250"/>
                        <a:pt x="2199" y="14756"/>
                        <a:pt x="2822" y="14756"/>
                      </a:cubicBezTo>
                      <a:cubicBezTo>
                        <a:pt x="3446" y="14756"/>
                        <a:pt x="3952" y="14250"/>
                        <a:pt x="3952" y="13627"/>
                      </a:cubicBezTo>
                      <a:lnTo>
                        <a:pt x="3952" y="9637"/>
                      </a:lnTo>
                      <a:cubicBezTo>
                        <a:pt x="3952" y="9324"/>
                        <a:pt x="4204" y="9074"/>
                        <a:pt x="4518" y="9074"/>
                      </a:cubicBezTo>
                      <a:cubicBezTo>
                        <a:pt x="4828" y="9074"/>
                        <a:pt x="5081" y="9324"/>
                        <a:pt x="5081" y="9637"/>
                      </a:cubicBezTo>
                      <a:lnTo>
                        <a:pt x="5081" y="13627"/>
                      </a:lnTo>
                      <a:cubicBezTo>
                        <a:pt x="5081" y="14250"/>
                        <a:pt x="5587" y="14756"/>
                        <a:pt x="6210" y="14756"/>
                      </a:cubicBezTo>
                      <a:cubicBezTo>
                        <a:pt x="6833" y="14756"/>
                        <a:pt x="7339" y="14250"/>
                        <a:pt x="7339" y="13627"/>
                      </a:cubicBezTo>
                      <a:lnTo>
                        <a:pt x="7339" y="6683"/>
                      </a:lnTo>
                      <a:cubicBezTo>
                        <a:pt x="7552" y="6758"/>
                        <a:pt x="7749" y="6792"/>
                        <a:pt x="7927" y="6792"/>
                      </a:cubicBezTo>
                      <a:cubicBezTo>
                        <a:pt x="8619" y="6792"/>
                        <a:pt x="9035" y="6280"/>
                        <a:pt x="9035" y="5686"/>
                      </a:cubicBezTo>
                      <a:lnTo>
                        <a:pt x="9035" y="2298"/>
                      </a:lnTo>
                      <a:cubicBezTo>
                        <a:pt x="9035" y="1052"/>
                        <a:pt x="8020" y="1"/>
                        <a:pt x="67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4072532" y="4491437"/>
              <a:ext cx="1709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Ambulance Driver</a:t>
              </a:r>
              <a:endPara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23704" y="934001"/>
            <a:ext cx="1110342" cy="833889"/>
            <a:chOff x="4025423" y="935026"/>
            <a:chExt cx="1110342" cy="833889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40404">
                    <a:alpha val="5490"/>
                  </a:srgbClr>
                </a:clrFrom>
                <a:clrTo>
                  <a:srgbClr val="04040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267" y="935026"/>
              <a:ext cx="630653" cy="630653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4025423" y="1491916"/>
              <a:ext cx="1110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 Admin</a:t>
              </a:r>
              <a:endPara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5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5480" y="464939"/>
            <a:ext cx="527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Driver able to choose the Hospital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8575;p58"/>
          <p:cNvGrpSpPr/>
          <p:nvPr/>
        </p:nvGrpSpPr>
        <p:grpSpPr>
          <a:xfrm>
            <a:off x="8563965" y="4255742"/>
            <a:ext cx="469137" cy="539479"/>
            <a:chOff x="581525" y="3254850"/>
            <a:chExt cx="297750" cy="294575"/>
          </a:xfrm>
          <a:solidFill>
            <a:srgbClr val="FF0000"/>
          </a:solidFill>
        </p:grpSpPr>
        <p:sp>
          <p:nvSpPr>
            <p:cNvPr id="6" name="Google Shape;8576;p58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77;p58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78;p58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19" y="1863897"/>
            <a:ext cx="4570361" cy="2481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5" y="1035065"/>
            <a:ext cx="7241208" cy="39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841" y="508574"/>
            <a:ext cx="527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Hospital and Police Station get Notified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8285;p57"/>
          <p:cNvGrpSpPr/>
          <p:nvPr/>
        </p:nvGrpSpPr>
        <p:grpSpPr>
          <a:xfrm>
            <a:off x="135382" y="4427221"/>
            <a:ext cx="466598" cy="507174"/>
            <a:chOff x="-2310650" y="3958175"/>
            <a:chExt cx="293825" cy="291450"/>
          </a:xfrm>
          <a:solidFill>
            <a:srgbClr val="F84F0C"/>
          </a:solidFill>
        </p:grpSpPr>
        <p:sp>
          <p:nvSpPr>
            <p:cNvPr id="6" name="Google Shape;8286;p57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87;p57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794;p48"/>
          <p:cNvGrpSpPr/>
          <p:nvPr/>
        </p:nvGrpSpPr>
        <p:grpSpPr>
          <a:xfrm>
            <a:off x="6409956" y="550069"/>
            <a:ext cx="333744" cy="294818"/>
            <a:chOff x="899850" y="871450"/>
            <a:chExt cx="483175" cy="423400"/>
          </a:xfrm>
          <a:solidFill>
            <a:srgbClr val="F84F0C"/>
          </a:solidFill>
        </p:grpSpPr>
        <p:sp>
          <p:nvSpPr>
            <p:cNvPr id="9" name="Google Shape;3795;p48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0" name="Google Shape;3796;p48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3797;p48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3798;p48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91556" y="958744"/>
            <a:ext cx="7274132" cy="3822085"/>
            <a:chOff x="1432561" y="1112310"/>
            <a:chExt cx="7094956" cy="382208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2561" y="1112310"/>
              <a:ext cx="7094956" cy="3822085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3703320" y="1112310"/>
              <a:ext cx="1181100" cy="289560"/>
              <a:chOff x="3703320" y="1112310"/>
              <a:chExt cx="1181100" cy="28956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703320" y="1112310"/>
                <a:ext cx="0" cy="2895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884420" y="1112310"/>
                <a:ext cx="0" cy="2895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703320" y="1112310"/>
                <a:ext cx="11811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03320" y="1386420"/>
                <a:ext cx="11811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Up Arrow 23"/>
            <p:cNvSpPr/>
            <p:nvPr/>
          </p:nvSpPr>
          <p:spPr>
            <a:xfrm rot="10800000" flipV="1">
              <a:off x="7594134" y="3841603"/>
              <a:ext cx="541020" cy="954133"/>
            </a:xfrm>
            <a:prstGeom prst="upArrow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91556" y="957629"/>
            <a:ext cx="7275600" cy="3823200"/>
            <a:chOff x="997162" y="1365661"/>
            <a:chExt cx="7094956" cy="372114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7162" y="1365661"/>
              <a:ext cx="7094956" cy="3721148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 rot="18544535" flipV="1">
              <a:off x="6376282" y="3682619"/>
              <a:ext cx="541020" cy="954133"/>
            </a:xfrm>
            <a:prstGeom prst="upArrow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90088" y="945325"/>
            <a:ext cx="7275600" cy="3823200"/>
            <a:chOff x="-931285" y="1194612"/>
            <a:chExt cx="5923599" cy="319681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931285" y="1194612"/>
              <a:ext cx="5923599" cy="3196814"/>
            </a:xfrm>
            <a:prstGeom prst="rect">
              <a:avLst/>
            </a:prstGeom>
          </p:spPr>
        </p:pic>
        <p:sp>
          <p:nvSpPr>
            <p:cNvPr id="32" name="Up Arrow 31"/>
            <p:cNvSpPr/>
            <p:nvPr/>
          </p:nvSpPr>
          <p:spPr>
            <a:xfrm rot="10800000" flipV="1">
              <a:off x="4295173" y="3412169"/>
              <a:ext cx="408523" cy="661007"/>
            </a:xfrm>
            <a:prstGeom prst="upArrow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583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275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4156" y="519941"/>
            <a:ext cx="52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8637;p58"/>
          <p:cNvGrpSpPr/>
          <p:nvPr/>
        </p:nvGrpSpPr>
        <p:grpSpPr>
          <a:xfrm>
            <a:off x="8369331" y="4200740"/>
            <a:ext cx="577916" cy="618539"/>
            <a:chOff x="946175" y="3619500"/>
            <a:chExt cx="296975" cy="293825"/>
          </a:xfrm>
          <a:solidFill>
            <a:srgbClr val="F84F0C"/>
          </a:solidFill>
        </p:grpSpPr>
        <p:sp>
          <p:nvSpPr>
            <p:cNvPr id="6" name="Google Shape;8638;p5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39;p5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0;p5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1;p5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42;p5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43;p5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76436" y="1134256"/>
            <a:ext cx="3306673" cy="307777"/>
            <a:chOff x="1808467" y="1299411"/>
            <a:chExt cx="3306673" cy="307777"/>
          </a:xfrm>
        </p:grpSpPr>
        <p:sp>
          <p:nvSpPr>
            <p:cNvPr id="12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10063" y="1299411"/>
              <a:ext cx="280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hospitals get connected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80966" y="1682546"/>
            <a:ext cx="5630486" cy="307777"/>
            <a:chOff x="1808467" y="1294142"/>
            <a:chExt cx="5630486" cy="307777"/>
          </a:xfrm>
        </p:grpSpPr>
        <p:sp>
          <p:nvSpPr>
            <p:cNvPr id="16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10063" y="1294142"/>
              <a:ext cx="5128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Ambulance  driver is able to see hospitals according to his location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0966" y="2244659"/>
            <a:ext cx="5630486" cy="307777"/>
            <a:chOff x="1808467" y="1294142"/>
            <a:chExt cx="5630486" cy="307777"/>
          </a:xfrm>
        </p:grpSpPr>
        <p:sp>
          <p:nvSpPr>
            <p:cNvPr id="19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10063" y="1294142"/>
              <a:ext cx="5128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Ambulance driver can send request to nearest hospital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966" y="2775172"/>
            <a:ext cx="5630486" cy="307777"/>
            <a:chOff x="1808467" y="1294142"/>
            <a:chExt cx="5630486" cy="307777"/>
          </a:xfrm>
        </p:grpSpPr>
        <p:sp>
          <p:nvSpPr>
            <p:cNvPr id="22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0063" y="1294142"/>
              <a:ext cx="5128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Hospital and Police station get notified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80966" y="3349942"/>
            <a:ext cx="3361674" cy="307777"/>
            <a:chOff x="1808467" y="1294142"/>
            <a:chExt cx="3361674" cy="307777"/>
          </a:xfrm>
        </p:grpSpPr>
        <p:sp>
          <p:nvSpPr>
            <p:cNvPr id="25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0063" y="1294142"/>
              <a:ext cx="2860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record get maintained digitally.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80966" y="3892963"/>
            <a:ext cx="6333644" cy="307777"/>
            <a:chOff x="1808467" y="1294142"/>
            <a:chExt cx="5565688" cy="307777"/>
          </a:xfrm>
        </p:grpSpPr>
        <p:sp>
          <p:nvSpPr>
            <p:cNvPr id="28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264" y="1294142"/>
              <a:ext cx="5128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of system can be done smoothly because of hierarchical system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80966" y="4423476"/>
            <a:ext cx="3361674" cy="307777"/>
            <a:chOff x="1808467" y="1294142"/>
            <a:chExt cx="3361674" cy="307777"/>
          </a:xfrm>
        </p:grpSpPr>
        <p:sp>
          <p:nvSpPr>
            <p:cNvPr id="31" name="Frame 17">
              <a:extLst>
                <a:ext uri="{FF2B5EF4-FFF2-40B4-BE49-F238E27FC236}">
                  <a16:creationId xmlns=""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1808467" y="1299411"/>
              <a:ext cx="315966" cy="30250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10063" y="1294142"/>
              <a:ext cx="2860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life will be saved!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275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4156" y="519941"/>
            <a:ext cx="52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1916" y="1450665"/>
            <a:ext cx="60982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Reports of Ministry of Road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Tarsnaport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Highways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Hindu NewsPaper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of India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Indian Express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News18.com </a:t>
            </a:r>
          </a:p>
        </p:txBody>
      </p:sp>
    </p:spTree>
    <p:extLst>
      <p:ext uri="{BB962C8B-B14F-4D97-AF65-F5344CB8AC3E}">
        <p14:creationId xmlns:p14="http://schemas.microsoft.com/office/powerpoint/2010/main" val="17155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27502"/>
            <a:ext cx="935286" cy="929879"/>
          </a:xfrm>
          <a:prstGeom prst="ellipse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8183" y="1883801"/>
            <a:ext cx="504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YOU..!!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52" y="390600"/>
            <a:ext cx="1327541" cy="20368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637653" y="2931992"/>
            <a:ext cx="2605697" cy="588978"/>
            <a:chOff x="5637653" y="2931992"/>
            <a:chExt cx="2605697" cy="588978"/>
          </a:xfrm>
        </p:grpSpPr>
        <p:sp>
          <p:nvSpPr>
            <p:cNvPr id="5" name="TextBox 4"/>
            <p:cNvSpPr txBox="1"/>
            <p:nvPr/>
          </p:nvSpPr>
          <p:spPr>
            <a:xfrm>
              <a:off x="5637653" y="2963206"/>
              <a:ext cx="2605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Black" panose="020B0A040201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Arial Narrow" panose="020B0606020202030204" pitchFamily="34" charset="0"/>
                  <a:cs typeface="Times New Roman" panose="02020603050405020304" pitchFamily="18" charset="0"/>
                </a:rPr>
                <a:t>Team</a:t>
              </a:r>
              <a:r>
                <a:rPr lang="en-US" dirty="0" smtClean="0">
                  <a:latin typeface="Arial Black" panose="020B0A04020102020204" pitchFamily="34" charset="0"/>
                  <a:cs typeface="Times New Roman" panose="02020603050405020304" pitchFamily="18" charset="0"/>
                </a:rPr>
                <a:t> LYFsavers</a:t>
              </a:r>
              <a:endParaRPr lang="en-IN" dirty="0"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4856" y="3165448"/>
              <a:ext cx="9797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gency FB" panose="020B0503020202020204" pitchFamily="34" charset="0"/>
                  <a:cs typeface="Times New Roman" panose="02020603050405020304" pitchFamily="18" charset="0"/>
                </a:rPr>
                <a:t>We care for you!</a:t>
              </a:r>
              <a:endParaRPr lang="en-IN" sz="1100" dirty="0"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005311">
              <a:off x="6238435" y="2931992"/>
              <a:ext cx="1977731" cy="466911"/>
            </a:xfrm>
            <a:prstGeom prst="arc">
              <a:avLst>
                <a:gd name="adj1" fmla="val 18451132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6671" y="3213193"/>
              <a:ext cx="1306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84F0C"/>
                  </a:solidFill>
                  <a:latin typeface="Arial Black" panose="020B0A04020102020204" pitchFamily="34" charset="0"/>
                </a:rPr>
                <a:t>.</a:t>
              </a:r>
              <a:endParaRPr lang="en-IN" b="1" dirty="0">
                <a:solidFill>
                  <a:srgbClr val="F84F0C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4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55001" y="0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93061" y="547399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398131" y="1207886"/>
            <a:ext cx="4424848" cy="495779"/>
            <a:chOff x="4032551" y="1333860"/>
            <a:chExt cx="4424848" cy="495779"/>
          </a:xfrm>
        </p:grpSpPr>
        <p:grpSp>
          <p:nvGrpSpPr>
            <p:cNvPr id="28" name="Group 27"/>
            <p:cNvGrpSpPr/>
            <p:nvPr/>
          </p:nvGrpSpPr>
          <p:grpSpPr>
            <a:xfrm>
              <a:off x="4032551" y="1333860"/>
              <a:ext cx="4424848" cy="495779"/>
              <a:chOff x="4293808" y="3103079"/>
              <a:chExt cx="4424848" cy="49577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293808" y="3103079"/>
                <a:ext cx="4424848" cy="495779"/>
                <a:chOff x="4286932" y="1826584"/>
                <a:chExt cx="4424848" cy="49577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499312" y="1826585"/>
                  <a:ext cx="4212468" cy="495778"/>
                </a:xfrm>
                <a:prstGeom prst="rect">
                  <a:avLst/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4147070" y="1966446"/>
                  <a:ext cx="495723" cy="2160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4662939" y="3202849"/>
                <a:ext cx="469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01</a:t>
                </a:r>
                <a:endParaRPr lang="en-IN" b="1" dirty="0">
                  <a:solidFill>
                    <a:schemeClr val="bg1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954868" y="1408879"/>
              <a:ext cx="3264173" cy="332527"/>
              <a:chOff x="4801217" y="2719794"/>
              <a:chExt cx="3264173" cy="33252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721AD6D7-08A8-4F27-9FF3-9BC1CD579179}"/>
                  </a:ext>
                </a:extLst>
              </p:cNvPr>
              <p:cNvSpPr/>
              <p:nvPr/>
            </p:nvSpPr>
            <p:spPr>
              <a:xfrm flipV="1">
                <a:off x="4975843" y="2719795"/>
                <a:ext cx="3089547" cy="33085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6200000">
                <a:off x="4722265" y="2798746"/>
                <a:ext cx="332527" cy="174623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13622" y="1420417"/>
              <a:ext cx="19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062B3364-5001-41C4-B657-EBE08CF25FE9}"/>
              </a:ext>
            </a:extLst>
          </p:cNvPr>
          <p:cNvGrpSpPr/>
          <p:nvPr/>
        </p:nvGrpSpPr>
        <p:grpSpPr>
          <a:xfrm>
            <a:off x="274007" y="1304895"/>
            <a:ext cx="2038107" cy="2893439"/>
            <a:chOff x="9006365" y="1723614"/>
            <a:chExt cx="1868586" cy="2652775"/>
          </a:xfrm>
        </p:grpSpPr>
        <p:sp>
          <p:nvSpPr>
            <p:cNvPr id="83" name="Freeform: Shape 272">
              <a:extLst>
                <a:ext uri="{FF2B5EF4-FFF2-40B4-BE49-F238E27FC236}">
                  <a16:creationId xmlns:a16="http://schemas.microsoft.com/office/drawing/2014/main" xmlns="" id="{204F8E94-76BF-4B77-B164-1C27BEE65DBB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73">
              <a:extLst>
                <a:ext uri="{FF2B5EF4-FFF2-40B4-BE49-F238E27FC236}">
                  <a16:creationId xmlns:a16="http://schemas.microsoft.com/office/drawing/2014/main" xmlns="" id="{2290FE23-00BE-4CA2-8775-AB96000AF203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274">
              <a:extLst>
                <a:ext uri="{FF2B5EF4-FFF2-40B4-BE49-F238E27FC236}">
                  <a16:creationId xmlns:a16="http://schemas.microsoft.com/office/drawing/2014/main" xmlns="" id="{A51F45E4-03E5-4DC1-A7FE-28F7A60746FE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275">
              <a:extLst>
                <a:ext uri="{FF2B5EF4-FFF2-40B4-BE49-F238E27FC236}">
                  <a16:creationId xmlns:a16="http://schemas.microsoft.com/office/drawing/2014/main" xmlns="" id="{57A32768-3B08-4625-944A-3D0F33A12062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76">
              <a:extLst>
                <a:ext uri="{FF2B5EF4-FFF2-40B4-BE49-F238E27FC236}">
                  <a16:creationId xmlns:a16="http://schemas.microsoft.com/office/drawing/2014/main" xmlns="" id="{E8429F1C-5923-4588-8DE9-F41B7642848B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277">
              <a:extLst>
                <a:ext uri="{FF2B5EF4-FFF2-40B4-BE49-F238E27FC236}">
                  <a16:creationId xmlns:a16="http://schemas.microsoft.com/office/drawing/2014/main" xmlns="" id="{C4A7E202-8523-4C03-AB37-3901FB303434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78">
              <a:extLst>
                <a:ext uri="{FF2B5EF4-FFF2-40B4-BE49-F238E27FC236}">
                  <a16:creationId xmlns:a16="http://schemas.microsoft.com/office/drawing/2014/main" xmlns="" id="{E4DE2DAB-D58E-419B-82EB-DAF88F4BC366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79">
              <a:extLst>
                <a:ext uri="{FF2B5EF4-FFF2-40B4-BE49-F238E27FC236}">
                  <a16:creationId xmlns:a16="http://schemas.microsoft.com/office/drawing/2014/main" xmlns="" id="{6FFB8561-0CCE-4E5F-9C32-BFBEF7E134F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80">
              <a:extLst>
                <a:ext uri="{FF2B5EF4-FFF2-40B4-BE49-F238E27FC236}">
                  <a16:creationId xmlns:a16="http://schemas.microsoft.com/office/drawing/2014/main" xmlns="" id="{9D18ABA5-DC0E-40EC-BD5D-D38D52452C41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81">
              <a:extLst>
                <a:ext uri="{FF2B5EF4-FFF2-40B4-BE49-F238E27FC236}">
                  <a16:creationId xmlns:a16="http://schemas.microsoft.com/office/drawing/2014/main" xmlns="" id="{2AA3356C-D908-4475-A227-5DDA8B8B222D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82">
              <a:extLst>
                <a:ext uri="{FF2B5EF4-FFF2-40B4-BE49-F238E27FC236}">
                  <a16:creationId xmlns:a16="http://schemas.microsoft.com/office/drawing/2014/main" xmlns="" id="{00F8F881-5C4E-4941-8420-FE834C2A62CB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283">
              <a:extLst>
                <a:ext uri="{FF2B5EF4-FFF2-40B4-BE49-F238E27FC236}">
                  <a16:creationId xmlns:a16="http://schemas.microsoft.com/office/drawing/2014/main" xmlns="" id="{FCA5C752-1AEA-4F8C-8615-164693AA07F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284">
              <a:extLst>
                <a:ext uri="{FF2B5EF4-FFF2-40B4-BE49-F238E27FC236}">
                  <a16:creationId xmlns:a16="http://schemas.microsoft.com/office/drawing/2014/main" xmlns="" id="{CA62EA93-4B8B-4016-B429-70870FD83AE2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285">
              <a:extLst>
                <a:ext uri="{FF2B5EF4-FFF2-40B4-BE49-F238E27FC236}">
                  <a16:creationId xmlns:a16="http://schemas.microsoft.com/office/drawing/2014/main" xmlns="" id="{93EB7EEC-966F-42E7-A500-ADDB887AA96D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286">
              <a:extLst>
                <a:ext uri="{FF2B5EF4-FFF2-40B4-BE49-F238E27FC236}">
                  <a16:creationId xmlns:a16="http://schemas.microsoft.com/office/drawing/2014/main" xmlns="" id="{83399484-EF37-4E01-88D0-FF815DEEF5DF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287">
              <a:extLst>
                <a:ext uri="{FF2B5EF4-FFF2-40B4-BE49-F238E27FC236}">
                  <a16:creationId xmlns:a16="http://schemas.microsoft.com/office/drawing/2014/main" xmlns="" id="{04FE322D-097A-4937-A391-505D7250A3E3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288">
              <a:extLst>
                <a:ext uri="{FF2B5EF4-FFF2-40B4-BE49-F238E27FC236}">
                  <a16:creationId xmlns:a16="http://schemas.microsoft.com/office/drawing/2014/main" xmlns="" id="{1BBE5653-A292-4FFE-B228-52F85E9395AF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289">
              <a:extLst>
                <a:ext uri="{FF2B5EF4-FFF2-40B4-BE49-F238E27FC236}">
                  <a16:creationId xmlns:a16="http://schemas.microsoft.com/office/drawing/2014/main" xmlns="" id="{B6935EE9-D519-44BD-90A2-CF6F859725F1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290">
              <a:extLst>
                <a:ext uri="{FF2B5EF4-FFF2-40B4-BE49-F238E27FC236}">
                  <a16:creationId xmlns:a16="http://schemas.microsoft.com/office/drawing/2014/main" xmlns="" id="{0EF13DE9-79E0-4E69-8BCA-8CA194C5CCA6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291">
              <a:extLst>
                <a:ext uri="{FF2B5EF4-FFF2-40B4-BE49-F238E27FC236}">
                  <a16:creationId xmlns:a16="http://schemas.microsoft.com/office/drawing/2014/main" xmlns="" id="{2DF0D6C9-483D-4222-A2FE-133596F08E8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292">
              <a:extLst>
                <a:ext uri="{FF2B5EF4-FFF2-40B4-BE49-F238E27FC236}">
                  <a16:creationId xmlns:a16="http://schemas.microsoft.com/office/drawing/2014/main" xmlns="" id="{AE5D4E76-2E82-4CDC-9E25-B06B4F5DF6A4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293">
              <a:extLst>
                <a:ext uri="{FF2B5EF4-FFF2-40B4-BE49-F238E27FC236}">
                  <a16:creationId xmlns:a16="http://schemas.microsoft.com/office/drawing/2014/main" xmlns="" id="{85AD83F1-EAD4-4D87-97D4-CDFA44457C4A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294">
              <a:extLst>
                <a:ext uri="{FF2B5EF4-FFF2-40B4-BE49-F238E27FC236}">
                  <a16:creationId xmlns:a16="http://schemas.microsoft.com/office/drawing/2014/main" xmlns="" id="{E705F972-EC98-4642-9637-4AAC381EBF7A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295">
              <a:extLst>
                <a:ext uri="{FF2B5EF4-FFF2-40B4-BE49-F238E27FC236}">
                  <a16:creationId xmlns:a16="http://schemas.microsoft.com/office/drawing/2014/main" xmlns="" id="{353225D3-012A-4E5F-BF14-11FC429E291E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296">
              <a:extLst>
                <a:ext uri="{FF2B5EF4-FFF2-40B4-BE49-F238E27FC236}">
                  <a16:creationId xmlns:a16="http://schemas.microsoft.com/office/drawing/2014/main" xmlns="" id="{B07F51CD-D187-4C64-8B85-CB73F4A24B08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Moon 107">
              <a:extLst>
                <a:ext uri="{FF2B5EF4-FFF2-40B4-BE49-F238E27FC236}">
                  <a16:creationId xmlns:a16="http://schemas.microsoft.com/office/drawing/2014/main" xmlns="" id="{26EEF7EA-3F60-4ED7-BDD5-B8A11B7300E6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136999" y="1831279"/>
            <a:ext cx="4424848" cy="495779"/>
            <a:chOff x="4032551" y="1333860"/>
            <a:chExt cx="4424848" cy="495779"/>
          </a:xfrm>
        </p:grpSpPr>
        <p:grpSp>
          <p:nvGrpSpPr>
            <p:cNvPr id="110" name="Group 109"/>
            <p:cNvGrpSpPr/>
            <p:nvPr/>
          </p:nvGrpSpPr>
          <p:grpSpPr>
            <a:xfrm>
              <a:off x="4032551" y="1333860"/>
              <a:ext cx="4424848" cy="495779"/>
              <a:chOff x="4293808" y="3103079"/>
              <a:chExt cx="4424848" cy="495779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293808" y="3103079"/>
                <a:ext cx="4424848" cy="495779"/>
                <a:chOff x="4286932" y="1826584"/>
                <a:chExt cx="4424848" cy="495779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4499312" y="1826585"/>
                  <a:ext cx="4212468" cy="495778"/>
                </a:xfrm>
                <a:prstGeom prst="rect">
                  <a:avLst/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Isosceles Triangle 117"/>
                <p:cNvSpPr/>
                <p:nvPr/>
              </p:nvSpPr>
              <p:spPr>
                <a:xfrm rot="16200000">
                  <a:off x="4147070" y="1966446"/>
                  <a:ext cx="495723" cy="2160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4662939" y="3202849"/>
                <a:ext cx="469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02</a:t>
                </a:r>
                <a:endParaRPr lang="en-IN" b="1" dirty="0">
                  <a:solidFill>
                    <a:schemeClr val="bg1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53094" y="1408880"/>
              <a:ext cx="3265947" cy="331200"/>
              <a:chOff x="4799443" y="2719795"/>
              <a:chExt cx="3265947" cy="33120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721AD6D7-08A8-4F27-9FF3-9BC1CD579179}"/>
                  </a:ext>
                </a:extLst>
              </p:cNvPr>
              <p:cNvSpPr/>
              <p:nvPr/>
            </p:nvSpPr>
            <p:spPr>
              <a:xfrm flipV="1">
                <a:off x="4975843" y="2719795"/>
                <a:ext cx="3089547" cy="33085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 rot="16200000">
                <a:off x="4722043" y="2797195"/>
                <a:ext cx="331200" cy="1764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3898641" y="2487087"/>
            <a:ext cx="4424848" cy="495779"/>
            <a:chOff x="4032551" y="1333860"/>
            <a:chExt cx="4424848" cy="495779"/>
          </a:xfrm>
        </p:grpSpPr>
        <p:grpSp>
          <p:nvGrpSpPr>
            <p:cNvPr id="120" name="Group 119"/>
            <p:cNvGrpSpPr/>
            <p:nvPr/>
          </p:nvGrpSpPr>
          <p:grpSpPr>
            <a:xfrm>
              <a:off x="4032551" y="1333860"/>
              <a:ext cx="4424848" cy="495779"/>
              <a:chOff x="4293808" y="3103079"/>
              <a:chExt cx="4424848" cy="495779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293808" y="3103079"/>
                <a:ext cx="4424848" cy="495779"/>
                <a:chOff x="4286932" y="1826584"/>
                <a:chExt cx="4424848" cy="495779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4499312" y="1826585"/>
                  <a:ext cx="4212468" cy="495778"/>
                </a:xfrm>
                <a:prstGeom prst="rect">
                  <a:avLst/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Isosceles Triangle 127"/>
                <p:cNvSpPr/>
                <p:nvPr/>
              </p:nvSpPr>
              <p:spPr>
                <a:xfrm rot="16200000">
                  <a:off x="4147070" y="1966446"/>
                  <a:ext cx="495723" cy="2160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4662939" y="3202849"/>
                <a:ext cx="469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03</a:t>
                </a:r>
                <a:endParaRPr lang="en-IN" b="1" dirty="0">
                  <a:solidFill>
                    <a:schemeClr val="bg1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954868" y="1408880"/>
              <a:ext cx="3264173" cy="332526"/>
              <a:chOff x="4801217" y="2719795"/>
              <a:chExt cx="3264173" cy="332526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721AD6D7-08A8-4F27-9FF3-9BC1CD579179}"/>
                  </a:ext>
                </a:extLst>
              </p:cNvPr>
              <p:cNvSpPr/>
              <p:nvPr/>
            </p:nvSpPr>
            <p:spPr>
              <a:xfrm flipV="1">
                <a:off x="4975843" y="2719795"/>
                <a:ext cx="3089547" cy="33085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 rot="16200000">
                <a:off x="4723817" y="2798521"/>
                <a:ext cx="331200" cy="1764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3660283" y="3170426"/>
            <a:ext cx="4424848" cy="495779"/>
            <a:chOff x="4032551" y="1333860"/>
            <a:chExt cx="4424848" cy="495779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32551" y="1333860"/>
              <a:ext cx="4424848" cy="495779"/>
              <a:chOff x="4293808" y="3103079"/>
              <a:chExt cx="4424848" cy="495779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293808" y="3103079"/>
                <a:ext cx="4424848" cy="495779"/>
                <a:chOff x="4286932" y="1826584"/>
                <a:chExt cx="4424848" cy="49577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4499312" y="1826585"/>
                  <a:ext cx="4212468" cy="495778"/>
                </a:xfrm>
                <a:prstGeom prst="rect">
                  <a:avLst/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Isosceles Triangle 137"/>
                <p:cNvSpPr/>
                <p:nvPr/>
              </p:nvSpPr>
              <p:spPr>
                <a:xfrm rot="16200000">
                  <a:off x="4147070" y="1966446"/>
                  <a:ext cx="495723" cy="2160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888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4662939" y="3202849"/>
                <a:ext cx="469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04</a:t>
                </a:r>
                <a:endParaRPr lang="en-IN" b="1" dirty="0">
                  <a:solidFill>
                    <a:schemeClr val="bg1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954868" y="1408880"/>
              <a:ext cx="3264173" cy="332526"/>
              <a:chOff x="4801217" y="2719795"/>
              <a:chExt cx="3264173" cy="332526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721AD6D7-08A8-4F27-9FF3-9BC1CD579179}"/>
                  </a:ext>
                </a:extLst>
              </p:cNvPr>
              <p:cNvSpPr/>
              <p:nvPr/>
            </p:nvSpPr>
            <p:spPr>
              <a:xfrm flipV="1">
                <a:off x="4975843" y="2719795"/>
                <a:ext cx="3089547" cy="33085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 rot="16200000">
                <a:off x="4723817" y="2798521"/>
                <a:ext cx="331200" cy="1764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5309517" y="1925252"/>
            <a:ext cx="193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and News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74860" y="2575144"/>
            <a:ext cx="193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04155" y="3252378"/>
            <a:ext cx="193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Working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21925" y="3840067"/>
            <a:ext cx="4424848" cy="495779"/>
            <a:chOff x="4030213" y="4132504"/>
            <a:chExt cx="4424848" cy="495779"/>
          </a:xfrm>
        </p:grpSpPr>
        <p:grpSp>
          <p:nvGrpSpPr>
            <p:cNvPr id="75" name="Group 74"/>
            <p:cNvGrpSpPr/>
            <p:nvPr/>
          </p:nvGrpSpPr>
          <p:grpSpPr>
            <a:xfrm>
              <a:off x="4030213" y="4132504"/>
              <a:ext cx="4424848" cy="495779"/>
              <a:chOff x="4032551" y="1333860"/>
              <a:chExt cx="4424848" cy="49577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032551" y="1333860"/>
                <a:ext cx="4424848" cy="495779"/>
                <a:chOff x="4293808" y="3103079"/>
                <a:chExt cx="4424848" cy="495779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293808" y="3103079"/>
                  <a:ext cx="4424848" cy="495779"/>
                  <a:chOff x="4286932" y="1826584"/>
                  <a:chExt cx="4424848" cy="495779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4499312" y="1826585"/>
                    <a:ext cx="4212468" cy="495778"/>
                  </a:xfrm>
                  <a:prstGeom prst="rect">
                    <a:avLst/>
                  </a:prstGeom>
                  <a:solidFill>
                    <a:srgbClr val="88828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Isosceles Triangle 131"/>
                  <p:cNvSpPr/>
                  <p:nvPr/>
                </p:nvSpPr>
                <p:spPr>
                  <a:xfrm rot="16200000">
                    <a:off x="4147070" y="1966446"/>
                    <a:ext cx="495723" cy="2160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88828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4662939" y="3202849"/>
                  <a:ext cx="4690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Times New Roman" panose="02020603050405020304" pitchFamily="18" charset="0"/>
                    </a:rPr>
                    <a:t>05</a:t>
                  </a:r>
                  <a:endParaRPr lang="en-IN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4957157" y="1408880"/>
                <a:ext cx="3261884" cy="336581"/>
                <a:chOff x="4803506" y="2719795"/>
                <a:chExt cx="3261884" cy="336581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xmlns="" id="{721AD6D7-08A8-4F27-9FF3-9BC1CD579179}"/>
                    </a:ext>
                  </a:extLst>
                </p:cNvPr>
                <p:cNvSpPr/>
                <p:nvPr/>
              </p:nvSpPr>
              <p:spPr>
                <a:xfrm flipV="1">
                  <a:off x="4975843" y="2719795"/>
                  <a:ext cx="3089547" cy="33085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rot="16200000">
                  <a:off x="4726106" y="2802576"/>
                  <a:ext cx="331200" cy="1764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277501" y="4196531"/>
              <a:ext cx="19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  <a:endPara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183567" y="4501105"/>
            <a:ext cx="4424848" cy="495779"/>
            <a:chOff x="4030213" y="4132504"/>
            <a:chExt cx="4424848" cy="495779"/>
          </a:xfrm>
        </p:grpSpPr>
        <p:grpSp>
          <p:nvGrpSpPr>
            <p:cNvPr id="141" name="Group 140"/>
            <p:cNvGrpSpPr/>
            <p:nvPr/>
          </p:nvGrpSpPr>
          <p:grpSpPr>
            <a:xfrm>
              <a:off x="4030213" y="4132504"/>
              <a:ext cx="4424848" cy="495779"/>
              <a:chOff x="4032551" y="1333860"/>
              <a:chExt cx="4424848" cy="495779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032551" y="1333860"/>
                <a:ext cx="4424848" cy="495779"/>
                <a:chOff x="4293808" y="3103079"/>
                <a:chExt cx="4424848" cy="495779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4293808" y="3103079"/>
                  <a:ext cx="4424848" cy="495779"/>
                  <a:chOff x="4286932" y="1826584"/>
                  <a:chExt cx="4424848" cy="495779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4499312" y="1826585"/>
                    <a:ext cx="4212468" cy="495778"/>
                  </a:xfrm>
                  <a:prstGeom prst="rect">
                    <a:avLst/>
                  </a:prstGeom>
                  <a:solidFill>
                    <a:srgbClr val="88828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Isosceles Triangle 149"/>
                  <p:cNvSpPr/>
                  <p:nvPr/>
                </p:nvSpPr>
                <p:spPr>
                  <a:xfrm rot="16200000">
                    <a:off x="4147070" y="1966446"/>
                    <a:ext cx="495723" cy="2160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88828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4662939" y="3202849"/>
                  <a:ext cx="4690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Times New Roman" panose="02020603050405020304" pitchFamily="18" charset="0"/>
                    </a:rPr>
                    <a:t>06</a:t>
                  </a:r>
                  <a:endParaRPr lang="en-IN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4954870" y="1407206"/>
                <a:ext cx="3264171" cy="332527"/>
                <a:chOff x="4801219" y="2718121"/>
                <a:chExt cx="3264171" cy="332527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xmlns="" id="{721AD6D7-08A8-4F27-9FF3-9BC1CD579179}"/>
                    </a:ext>
                  </a:extLst>
                </p:cNvPr>
                <p:cNvSpPr/>
                <p:nvPr/>
              </p:nvSpPr>
              <p:spPr>
                <a:xfrm flipV="1">
                  <a:off x="4975843" y="2719795"/>
                  <a:ext cx="3089547" cy="33085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6" name="Isosceles Triangle 145"/>
                <p:cNvSpPr/>
                <p:nvPr/>
              </p:nvSpPr>
              <p:spPr>
                <a:xfrm rot="16200000">
                  <a:off x="4723819" y="2795521"/>
                  <a:ext cx="331200" cy="1764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2" name="TextBox 141"/>
            <p:cNvSpPr txBox="1"/>
            <p:nvPr/>
          </p:nvSpPr>
          <p:spPr>
            <a:xfrm>
              <a:off x="5232426" y="4226477"/>
              <a:ext cx="19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7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55001" y="-27501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93061" y="808797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1020" y="1656919"/>
            <a:ext cx="6167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over India, there are the so many road accidents happens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Report of 2017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Road Transport &amp; Highways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1.47 lakhs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died on Indian roads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lakhs accident,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injured people not get emergency care properly.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6FAF5"/>
              </a:clrFrom>
              <a:clrTo>
                <a:srgbClr val="F6FA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5" y="3450754"/>
            <a:ext cx="2424049" cy="13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55001" y="0"/>
            <a:ext cx="935286" cy="929879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5" name="Google Shape;189;p21"/>
          <p:cNvSpPr txBox="1">
            <a:spLocks/>
          </p:cNvSpPr>
          <p:nvPr/>
        </p:nvSpPr>
        <p:spPr>
          <a:xfrm>
            <a:off x="1293061" y="464939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9" y="1172885"/>
            <a:ext cx="3107564" cy="3626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-206" r="7890" b="75173"/>
          <a:stretch/>
        </p:blipFill>
        <p:spPr>
          <a:xfrm>
            <a:off x="185630" y="1821925"/>
            <a:ext cx="4489498" cy="18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55001" y="0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93061" y="464939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6986" y="1507950"/>
            <a:ext cx="5792686" cy="3488043"/>
            <a:chOff x="366986" y="1507950"/>
            <a:chExt cx="5792686" cy="3488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86" y="1654279"/>
              <a:ext cx="2465893" cy="3195387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 rot="20463428">
              <a:off x="414571" y="2973615"/>
              <a:ext cx="1579775" cy="556717"/>
            </a:xfrm>
            <a:custGeom>
              <a:avLst/>
              <a:gdLst>
                <a:gd name="connsiteX0" fmla="*/ 0 w 398761"/>
                <a:gd name="connsiteY0" fmla="*/ 0 h 185630"/>
                <a:gd name="connsiteX1" fmla="*/ 398761 w 398761"/>
                <a:gd name="connsiteY1" fmla="*/ 185630 h 185630"/>
                <a:gd name="connsiteX2" fmla="*/ 398761 w 398761"/>
                <a:gd name="connsiteY2" fmla="*/ 185630 h 185630"/>
                <a:gd name="connsiteX3" fmla="*/ 398761 w 398761"/>
                <a:gd name="connsiteY3" fmla="*/ 185630 h 1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761" h="185630">
                  <a:moveTo>
                    <a:pt x="0" y="0"/>
                  </a:moveTo>
                  <a:lnTo>
                    <a:pt x="398761" y="185630"/>
                  </a:lnTo>
                  <a:lnTo>
                    <a:pt x="398761" y="185630"/>
                  </a:lnTo>
                  <a:lnTo>
                    <a:pt x="398761" y="185630"/>
                  </a:ln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410093" y="1507950"/>
              <a:ext cx="2749579" cy="3488043"/>
              <a:chOff x="3410093" y="1507950"/>
              <a:chExt cx="2749579" cy="34880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093" y="1507950"/>
                <a:ext cx="2749579" cy="3488043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3557411" y="2392566"/>
                <a:ext cx="2007554" cy="1375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736886" y="1654277"/>
            <a:ext cx="2112899" cy="3195387"/>
            <a:chOff x="6651062" y="1654279"/>
            <a:chExt cx="2112899" cy="31953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08" b="21974"/>
            <a:stretch/>
          </p:blipFill>
          <p:spPr>
            <a:xfrm>
              <a:off x="6651062" y="1654279"/>
              <a:ext cx="2108998" cy="3195387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6651062" y="2172559"/>
              <a:ext cx="0" cy="6943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63961" y="2153080"/>
              <a:ext cx="0" cy="6943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51062" y="2172559"/>
              <a:ext cx="210899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51062" y="2874974"/>
              <a:ext cx="210899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55001" y="0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10559" y="212807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786" y="717071"/>
            <a:ext cx="650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– Hospitals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Accepting accidental Person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7942" y="1645991"/>
            <a:ext cx="2562780" cy="3131368"/>
            <a:chOff x="977942" y="1645991"/>
            <a:chExt cx="2562780" cy="31313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287" y="1645991"/>
              <a:ext cx="2550435" cy="3131368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77942" y="1645991"/>
              <a:ext cx="2562780" cy="705323"/>
              <a:chOff x="977942" y="1645991"/>
              <a:chExt cx="2562780" cy="705323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287" y="1650045"/>
                <a:ext cx="0" cy="7012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28377" y="1650045"/>
                <a:ext cx="0" cy="7012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90287" y="1645991"/>
                <a:ext cx="255043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77942" y="2348406"/>
                <a:ext cx="255043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ight Arrow 14"/>
          <p:cNvSpPr/>
          <p:nvPr/>
        </p:nvSpPr>
        <p:spPr>
          <a:xfrm>
            <a:off x="3987608" y="3163548"/>
            <a:ext cx="1375038" cy="3300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6066465" y="1966304"/>
            <a:ext cx="2018755" cy="2650153"/>
            <a:chOff x="5809532" y="1428755"/>
            <a:chExt cx="2406318" cy="34695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532" y="1428755"/>
              <a:ext cx="2406318" cy="3469585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5871411" y="2571320"/>
              <a:ext cx="13750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4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55001" y="0"/>
            <a:ext cx="935286" cy="929879"/>
          </a:xfrm>
          <a:prstGeom prst="ellipse">
            <a:avLst/>
          </a:prstGeom>
        </p:spPr>
      </p:pic>
      <p:sp>
        <p:nvSpPr>
          <p:cNvPr id="3" name="Google Shape;189;p21"/>
          <p:cNvSpPr txBox="1">
            <a:spLocks/>
          </p:cNvSpPr>
          <p:nvPr/>
        </p:nvSpPr>
        <p:spPr>
          <a:xfrm>
            <a:off x="1210559" y="212807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3786" y="717071"/>
            <a:ext cx="650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– Hospitals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Accepting accidental Person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95" y="2066419"/>
            <a:ext cx="1865925" cy="2680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7" y="1355391"/>
            <a:ext cx="2303058" cy="3451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93" y="1529112"/>
            <a:ext cx="2597102" cy="1258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02"/>
          <a:stretch/>
        </p:blipFill>
        <p:spPr>
          <a:xfrm>
            <a:off x="5968193" y="2759328"/>
            <a:ext cx="2955445" cy="2183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95" y="1529112"/>
            <a:ext cx="1733672" cy="27853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77" y="2659113"/>
            <a:ext cx="1666716" cy="22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145111" y="390599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016" y="1350078"/>
            <a:ext cx="38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Problems?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92535" y="1881242"/>
            <a:ext cx="3189454" cy="338554"/>
            <a:chOff x="1292535" y="1881242"/>
            <a:chExt cx="3189454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1498791" y="1881242"/>
              <a:ext cx="2983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Hospitals deny the victim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1292535" y="1950508"/>
              <a:ext cx="206256" cy="200022"/>
            </a:xfrm>
            <a:prstGeom prst="chevron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2535" y="2407071"/>
            <a:ext cx="6785811" cy="338554"/>
            <a:chOff x="1292535" y="2407071"/>
            <a:chExt cx="6785811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1546916" y="2407071"/>
              <a:ext cx="6531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Ambulance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takes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 to Government Hospital;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Instead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nearest Hospital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1292535" y="2476337"/>
              <a:ext cx="206256" cy="200022"/>
            </a:xfrm>
            <a:prstGeom prst="chevron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92535" y="3002166"/>
            <a:ext cx="5926412" cy="338554"/>
            <a:chOff x="1292535" y="2407071"/>
            <a:chExt cx="592641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1546916" y="2407071"/>
              <a:ext cx="5672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notification is given while reaching to concern hospitals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292535" y="2476337"/>
              <a:ext cx="206256" cy="200022"/>
            </a:xfrm>
            <a:prstGeom prst="chevron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92535" y="3577153"/>
            <a:ext cx="7740567" cy="584775"/>
            <a:chOff x="1292535" y="2407071"/>
            <a:chExt cx="7740567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546916" y="2407071"/>
              <a:ext cx="7486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primary things are ready to get patient admitted like stretcher, vacancy in ICU if major accident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1292535" y="2476337"/>
              <a:ext cx="206256" cy="200022"/>
            </a:xfrm>
            <a:prstGeom prst="chevron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8121555" y="4081909"/>
            <a:ext cx="992095" cy="83100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8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0" t="14729" r="39932" b="51939"/>
          <a:stretch/>
        </p:blipFill>
        <p:spPr>
          <a:xfrm>
            <a:off x="61876" y="55002"/>
            <a:ext cx="935286" cy="929879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61" y="261257"/>
            <a:ext cx="1327541" cy="203682"/>
          </a:xfrm>
          <a:prstGeom prst="rect">
            <a:avLst/>
          </a:prstGeom>
        </p:spPr>
      </p:pic>
      <p:sp>
        <p:nvSpPr>
          <p:cNvPr id="4" name="Google Shape;189;p21"/>
          <p:cNvSpPr txBox="1">
            <a:spLocks/>
          </p:cNvSpPr>
          <p:nvPr/>
        </p:nvSpPr>
        <p:spPr>
          <a:xfrm>
            <a:off x="1293061" y="803110"/>
            <a:ext cx="6412500" cy="50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 b="0" i="0" u="none" strike="noStrike" cap="none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796" y="2400343"/>
            <a:ext cx="632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Emergency Care for Accidental Person</a:t>
            </a:r>
            <a:endParaRPr lang="en-IN" sz="28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oogle Shape;6542;p53"/>
          <p:cNvGrpSpPr/>
          <p:nvPr/>
        </p:nvGrpSpPr>
        <p:grpSpPr>
          <a:xfrm>
            <a:off x="529519" y="2244521"/>
            <a:ext cx="694394" cy="811272"/>
            <a:chOff x="-30354000" y="3569100"/>
            <a:chExt cx="292250" cy="292225"/>
          </a:xfr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Google Shape;6543;p53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44;p53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45;p53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46;p53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47;p53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48;p53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877;p54"/>
          <p:cNvGrpSpPr/>
          <p:nvPr/>
        </p:nvGrpSpPr>
        <p:grpSpPr>
          <a:xfrm>
            <a:off x="7937598" y="2244521"/>
            <a:ext cx="732014" cy="809121"/>
            <a:chOff x="-28462125" y="3199700"/>
            <a:chExt cx="298550" cy="259150"/>
          </a:xfr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4" name="Google Shape;6878;p5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79;p5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80;p5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87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Center by Slidesgo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408</Words>
  <Application>Microsoft Office PowerPoint</Application>
  <PresentationFormat>On-screen Show (16:9)</PresentationFormat>
  <Paragraphs>93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Black</vt:lpstr>
      <vt:lpstr>Roboto Slab Regular</vt:lpstr>
      <vt:lpstr>Algerian</vt:lpstr>
      <vt:lpstr>맑은 고딕</vt:lpstr>
      <vt:lpstr>Agency FB</vt:lpstr>
      <vt:lpstr>Ubuntu Condensed</vt:lpstr>
      <vt:lpstr>Arial Narrow</vt:lpstr>
      <vt:lpstr>Times New Roman</vt:lpstr>
      <vt:lpstr>Arial</vt:lpstr>
      <vt:lpstr>Muli</vt:lpstr>
      <vt:lpstr>Healthcare Center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107</cp:revision>
  <dcterms:modified xsi:type="dcterms:W3CDTF">2020-07-29T14:22:14Z</dcterms:modified>
</cp:coreProperties>
</file>