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E9EAE9"/>
    <a:srgbClr val="E45B73"/>
    <a:srgbClr val="A6C7C1"/>
    <a:srgbClr val="5297AC"/>
    <a:srgbClr val="F9F8F3"/>
    <a:srgbClr val="AD6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4"/>
    <p:restoredTop sz="94648"/>
  </p:normalViewPr>
  <p:slideViewPr>
    <p:cSldViewPr snapToGrid="0" snapToObjects="1">
      <p:cViewPr>
        <p:scale>
          <a:sx n="297" d="100"/>
          <a:sy n="297" d="100"/>
        </p:scale>
        <p:origin x="-3656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1511E-374D-9921-0854-4DC062E8D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277E0A-FDE7-5221-15C0-17A62B388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B306FC-B32A-F6D6-ACC4-0D4F7D0B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6C9F-290A-0A45-8155-4D22555421AC}" type="datetimeFigureOut">
              <a:rPr lang="es-ES_tradnl" smtClean="0"/>
              <a:t>2/5/22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AB1B01-ABC8-0080-EA81-9B8BB763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11774E-B002-F828-1552-3C24577E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19AA-92EC-D940-ADB3-F0B076176F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9819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FA0B0-543C-2B9C-79DA-1D346372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C14312-B98F-A572-E8CF-9BD720179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A00FC6-15F8-9FA1-7865-5E75A9EB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6C9F-290A-0A45-8155-4D22555421AC}" type="datetimeFigureOut">
              <a:rPr lang="es-ES_tradnl" smtClean="0"/>
              <a:t>2/5/22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F38867-2276-C99F-0B02-D03C26C1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B30FFD-7E92-285F-0F0B-361BE3BF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19AA-92EC-D940-ADB3-F0B076176F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113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2CF347-A62D-F157-4452-B6D5150AB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BC37B8-6928-DD58-44CC-E5B89E39C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3AE8A0-6B6C-ABDE-6752-938776E5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6C9F-290A-0A45-8155-4D22555421AC}" type="datetimeFigureOut">
              <a:rPr lang="es-ES_tradnl" smtClean="0"/>
              <a:t>2/5/22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B444AB-8D56-D312-A3C2-1AFDF71C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5C8C9D-3F48-64D4-09E4-D674DF2D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19AA-92EC-D940-ADB3-F0B076176F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1327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B860F-27A6-1A98-74B2-404A069E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4BD554-11A1-FA65-A132-EFD8B6BB1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193B13-574D-D4DA-C901-C03F2244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6C9F-290A-0A45-8155-4D22555421AC}" type="datetimeFigureOut">
              <a:rPr lang="es-ES_tradnl" smtClean="0"/>
              <a:t>2/5/22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EC6FCB-BE26-7F36-9EDE-02384250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737ACB-EDD5-96F6-F4F4-F96AF660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19AA-92EC-D940-ADB3-F0B076176F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88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0562A-2065-5C53-57A8-110D86D2C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9F3F15-3F2A-313F-6FA5-52DA643BE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595F67-0105-A23A-5F9D-A207A3AF3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6C9F-290A-0A45-8155-4D22555421AC}" type="datetimeFigureOut">
              <a:rPr lang="es-ES_tradnl" smtClean="0"/>
              <a:t>2/5/22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FAD1D8-9A49-5F7A-6955-BEDD722F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414922-A3EB-E52C-33CC-199080C0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19AA-92EC-D940-ADB3-F0B076176F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686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BBDED-AABC-D8BF-F61D-C0EAFD7D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37DD7C-F2DD-B11D-E833-AF15E3DCB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F8B816-F428-209C-E3A3-946622E90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7B71A8-8338-B946-C125-902FF780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6C9F-290A-0A45-8155-4D22555421AC}" type="datetimeFigureOut">
              <a:rPr lang="es-ES_tradnl" smtClean="0"/>
              <a:t>2/5/22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E7EF27-67E5-4D90-AD3D-68F00FFE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CF2733-C9D6-D985-9E68-136C5D58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19AA-92EC-D940-ADB3-F0B076176F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473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CB5CA-ED7C-3D2F-B747-B2DD3FC0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51E627-1A88-888D-3830-E2AAA4CB7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A973C7-6F2B-82FD-3C7B-01A7E7EDE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A7999EF-1A3F-528E-4093-F2EAA5100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2EDB165-B113-5306-019F-76BA04E33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276E64-F557-AC22-A00A-E40E388C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6C9F-290A-0A45-8155-4D22555421AC}" type="datetimeFigureOut">
              <a:rPr lang="es-ES_tradnl" smtClean="0"/>
              <a:t>2/5/22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A43D74C-BC8E-7E58-2AC1-6901EFA8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7581025-A487-D3F1-2079-FD13BCCE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19AA-92EC-D940-ADB3-F0B076176F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9267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35DFD-A9F9-AF00-68BB-4B1B4A24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5B8F26D-5B71-4330-C68D-84A3CCCCB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6C9F-290A-0A45-8155-4D22555421AC}" type="datetimeFigureOut">
              <a:rPr lang="es-ES_tradnl" smtClean="0"/>
              <a:t>2/5/22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DC674B-46D2-D062-837B-F1E6DC85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DEC5D7-6C98-9534-DA8B-B09CF1C2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19AA-92EC-D940-ADB3-F0B076176F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125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E61843-D3B2-1B5D-2723-BE1D9A6E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6C9F-290A-0A45-8155-4D22555421AC}" type="datetimeFigureOut">
              <a:rPr lang="es-ES_tradnl" smtClean="0"/>
              <a:t>2/5/22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A7F269-5349-799D-F795-72F49E06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A80BAF-EAF5-A555-A469-5B68F0B4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19AA-92EC-D940-ADB3-F0B076176F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864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4A4DE-CBF6-3EAE-4F69-36CCF8672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B5BA88-0DB1-FA6B-49F3-737CB3A00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61C5C6-F26A-70F4-E325-6CB189B5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7F0A51-05D5-BD20-499B-268D1BE0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6C9F-290A-0A45-8155-4D22555421AC}" type="datetimeFigureOut">
              <a:rPr lang="es-ES_tradnl" smtClean="0"/>
              <a:t>2/5/22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93E86B-0A99-A4F8-B6C9-05B4ABF9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C6958C-FA99-A440-C821-88B7196F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19AA-92EC-D940-ADB3-F0B076176F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795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DA3DE-3904-35B8-C1F1-093621C0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F97C9B0-95FD-D2B6-17E3-B14571271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7A0C9E-9A84-DD9C-6B57-966F4C4B0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8B3D24-C151-42B9-1B4E-3D7D5BEB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26C9F-290A-0A45-8155-4D22555421AC}" type="datetimeFigureOut">
              <a:rPr lang="es-ES_tradnl" smtClean="0"/>
              <a:t>2/5/22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245BC7-0AB3-3BF5-A3D5-A96ADC7C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D95803-F3E8-B46E-C293-0AEFF7E6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19AA-92EC-D940-ADB3-F0B076176F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0237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1A88F70-8C49-A78A-88C8-6465DDCE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7224B8-3B19-5176-6B8B-EB8FE118B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751230-FA17-E2F4-ACC5-F2B2BEFD5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26C9F-290A-0A45-8155-4D22555421AC}" type="datetimeFigureOut">
              <a:rPr lang="es-ES_tradnl" smtClean="0"/>
              <a:t>2/5/22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509CB8-B3A2-1836-50FF-5B6694497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DF1D8F-FB71-671B-7E72-16FF14D85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C19AA-92EC-D940-ADB3-F0B076176F2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278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6478D45E-C13A-847F-B89B-5667DEB3B6B2}"/>
              </a:ext>
            </a:extLst>
          </p:cNvPr>
          <p:cNvSpPr/>
          <p:nvPr/>
        </p:nvSpPr>
        <p:spPr>
          <a:xfrm>
            <a:off x="5374664" y="420059"/>
            <a:ext cx="1230496" cy="658233"/>
          </a:xfrm>
          <a:prstGeom prst="roundRect">
            <a:avLst/>
          </a:prstGeom>
          <a:solidFill>
            <a:srgbClr val="AD6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  <a:latin typeface="Sanchez" panose="02000000000000000000" pitchFamily="2" charset="77"/>
              </a:rPr>
              <a:t>Despacho Ministerial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11B6D662-A728-4085-5D77-8135E2CA276A}"/>
              </a:ext>
            </a:extLst>
          </p:cNvPr>
          <p:cNvSpPr/>
          <p:nvPr/>
        </p:nvSpPr>
        <p:spPr>
          <a:xfrm>
            <a:off x="2922393" y="1335568"/>
            <a:ext cx="1230496" cy="658233"/>
          </a:xfrm>
          <a:prstGeom prst="roundRect">
            <a:avLst/>
          </a:prstGeom>
          <a:solidFill>
            <a:srgbClr val="AD6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  <a:latin typeface="Sanchez" panose="02000000000000000000" pitchFamily="2" charset="77"/>
              </a:rPr>
              <a:t>Seguridad Pública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CD0EF3B2-34F2-1108-4358-0E1F7D5F487A}"/>
              </a:ext>
            </a:extLst>
          </p:cNvPr>
          <p:cNvSpPr/>
          <p:nvPr/>
        </p:nvSpPr>
        <p:spPr>
          <a:xfrm>
            <a:off x="8538091" y="1335568"/>
            <a:ext cx="1230496" cy="658233"/>
          </a:xfrm>
          <a:prstGeom prst="roundRect">
            <a:avLst/>
          </a:prstGeom>
          <a:solidFill>
            <a:srgbClr val="AD6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  <a:latin typeface="Sanchez" panose="02000000000000000000" pitchFamily="2" charset="77"/>
              </a:rPr>
              <a:t>Orden Interno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370DFD3F-3A65-9B4F-1693-D228F725A6CC}"/>
              </a:ext>
            </a:extLst>
          </p:cNvPr>
          <p:cNvSpPr/>
          <p:nvPr/>
        </p:nvSpPr>
        <p:spPr>
          <a:xfrm>
            <a:off x="1486361" y="2265910"/>
            <a:ext cx="1230496" cy="658233"/>
          </a:xfrm>
          <a:prstGeom prst="roundRect">
            <a:avLst/>
          </a:prstGeom>
          <a:solidFill>
            <a:srgbClr val="5297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  <a:latin typeface="Sanchez" panose="02000000000000000000" pitchFamily="2" charset="77"/>
              </a:rPr>
              <a:t>Seguridad Ciudadana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DD7F7601-DCEE-40C6-B23F-E31691F6C503}"/>
              </a:ext>
            </a:extLst>
          </p:cNvPr>
          <p:cNvSpPr/>
          <p:nvPr/>
        </p:nvSpPr>
        <p:spPr>
          <a:xfrm>
            <a:off x="1486361" y="3118443"/>
            <a:ext cx="1230496" cy="658233"/>
          </a:xfrm>
          <a:prstGeom prst="roundRect">
            <a:avLst/>
          </a:prstGeom>
          <a:solidFill>
            <a:srgbClr val="A6C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tx1"/>
                </a:solidFill>
                <a:latin typeface="Sanchez" panose="02000000000000000000" pitchFamily="2" charset="77"/>
              </a:rPr>
              <a:t>Diseño y evaluación de Políticas de </a:t>
            </a:r>
            <a:r>
              <a:rPr lang="es-ES_tradnl" sz="1000" dirty="0" err="1">
                <a:solidFill>
                  <a:schemeClr val="tx1"/>
                </a:solidFill>
                <a:latin typeface="Sanchez" panose="02000000000000000000" pitchFamily="2" charset="77"/>
              </a:rPr>
              <a:t>Seg</a:t>
            </a:r>
            <a:r>
              <a:rPr lang="es-ES_tradnl" sz="1000" dirty="0">
                <a:solidFill>
                  <a:schemeClr val="tx1"/>
                </a:solidFill>
                <a:latin typeface="Sanchez" panose="02000000000000000000" pitchFamily="2" charset="77"/>
              </a:rPr>
              <a:t>. Ciudadana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545C30A1-BFF6-E61D-6C5B-3575C05EB8A1}"/>
              </a:ext>
            </a:extLst>
          </p:cNvPr>
          <p:cNvSpPr/>
          <p:nvPr/>
        </p:nvSpPr>
        <p:spPr>
          <a:xfrm>
            <a:off x="1486361" y="4001096"/>
            <a:ext cx="1230496" cy="658233"/>
          </a:xfrm>
          <a:prstGeom prst="roundRect">
            <a:avLst/>
          </a:prstGeom>
          <a:solidFill>
            <a:srgbClr val="A6C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tx1"/>
                </a:solidFill>
                <a:latin typeface="Sanchez" panose="02000000000000000000" pitchFamily="2" charset="77"/>
              </a:rPr>
              <a:t>Ejecución de Políticas de Seguridad Ciudadana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12E8D44D-7233-285F-62C8-9338AE4E5544}"/>
              </a:ext>
            </a:extLst>
          </p:cNvPr>
          <p:cNvSpPr/>
          <p:nvPr/>
        </p:nvSpPr>
        <p:spPr>
          <a:xfrm>
            <a:off x="2921852" y="2265910"/>
            <a:ext cx="1230496" cy="658233"/>
          </a:xfrm>
          <a:prstGeom prst="roundRect">
            <a:avLst/>
          </a:prstGeom>
          <a:solidFill>
            <a:srgbClr val="5297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  <a:latin typeface="Sanchez" panose="02000000000000000000" pitchFamily="2" charset="77"/>
              </a:rPr>
              <a:t>Seguridad Democrática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314B240E-ACDF-8E8A-C568-531B4C3E1CC8}"/>
              </a:ext>
            </a:extLst>
          </p:cNvPr>
          <p:cNvSpPr/>
          <p:nvPr/>
        </p:nvSpPr>
        <p:spPr>
          <a:xfrm>
            <a:off x="2921852" y="3118443"/>
            <a:ext cx="1230496" cy="658233"/>
          </a:xfrm>
          <a:prstGeom prst="roundRect">
            <a:avLst/>
          </a:prstGeom>
          <a:solidFill>
            <a:srgbClr val="A6C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tx1"/>
                </a:solidFill>
                <a:latin typeface="Sanchez" panose="02000000000000000000" pitchFamily="2" charset="77"/>
              </a:rPr>
              <a:t>Derechos Fundamentales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500B782D-43D6-1E5B-E05C-DB0FC28BC3DC}"/>
              </a:ext>
            </a:extLst>
          </p:cNvPr>
          <p:cNvSpPr/>
          <p:nvPr/>
        </p:nvSpPr>
        <p:spPr>
          <a:xfrm>
            <a:off x="2921852" y="4001096"/>
            <a:ext cx="1230496" cy="658233"/>
          </a:xfrm>
          <a:prstGeom prst="roundRect">
            <a:avLst/>
          </a:prstGeom>
          <a:solidFill>
            <a:srgbClr val="A6C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tx1"/>
                </a:solidFill>
                <a:latin typeface="Sanchez" panose="02000000000000000000" pitchFamily="2" charset="77"/>
              </a:rPr>
              <a:t>Participación Ciudadana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970BACB3-8560-5F08-CBE3-9D2A730E0F70}"/>
              </a:ext>
            </a:extLst>
          </p:cNvPr>
          <p:cNvSpPr/>
          <p:nvPr/>
        </p:nvSpPr>
        <p:spPr>
          <a:xfrm>
            <a:off x="4408440" y="2265910"/>
            <a:ext cx="1230496" cy="658233"/>
          </a:xfrm>
          <a:prstGeom prst="roundRect">
            <a:avLst/>
          </a:prstGeom>
          <a:solidFill>
            <a:srgbClr val="5297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  <a:latin typeface="Sanchez" panose="02000000000000000000" pitchFamily="2" charset="77"/>
              </a:rPr>
              <a:t>Información para la Seguridad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B6976440-8288-3109-0BE4-B7A63AB6AE4A}"/>
              </a:ext>
            </a:extLst>
          </p:cNvPr>
          <p:cNvSpPr/>
          <p:nvPr/>
        </p:nvSpPr>
        <p:spPr>
          <a:xfrm>
            <a:off x="4408440" y="3118443"/>
            <a:ext cx="1230496" cy="658233"/>
          </a:xfrm>
          <a:prstGeom prst="roundRect">
            <a:avLst/>
          </a:prstGeom>
          <a:solidFill>
            <a:srgbClr val="A6C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tx1"/>
                </a:solidFill>
                <a:latin typeface="Sanchez" panose="02000000000000000000" pitchFamily="2" charset="77"/>
              </a:rPr>
              <a:t>Gestión de Conocimiento</a:t>
            </a: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F526E4A3-079B-E236-E5C5-1F966E6F4E7A}"/>
              </a:ext>
            </a:extLst>
          </p:cNvPr>
          <p:cNvSpPr/>
          <p:nvPr/>
        </p:nvSpPr>
        <p:spPr>
          <a:xfrm>
            <a:off x="4408440" y="4001096"/>
            <a:ext cx="1230496" cy="658233"/>
          </a:xfrm>
          <a:prstGeom prst="roundRect">
            <a:avLst/>
          </a:prstGeom>
          <a:solidFill>
            <a:srgbClr val="A6C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tx1"/>
                </a:solidFill>
                <a:latin typeface="Sanchez" panose="02000000000000000000" pitchFamily="2" charset="77"/>
              </a:rPr>
              <a:t>Canales de Atención y Denuncia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38892719-4DD0-A5CD-8694-768938FCF413}"/>
              </a:ext>
            </a:extLst>
          </p:cNvPr>
          <p:cNvSpPr/>
          <p:nvPr/>
        </p:nvSpPr>
        <p:spPr>
          <a:xfrm>
            <a:off x="6279887" y="2265910"/>
            <a:ext cx="1230496" cy="658233"/>
          </a:xfrm>
          <a:prstGeom prst="roundRect">
            <a:avLst/>
          </a:prstGeom>
          <a:solidFill>
            <a:srgbClr val="5297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  <a:latin typeface="Sanchez" panose="02000000000000000000" pitchFamily="2" charset="77"/>
              </a:rPr>
              <a:t>Inteligencia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14F4AC71-4969-B7F8-A3A8-5D62B28A40D6}"/>
              </a:ext>
            </a:extLst>
          </p:cNvPr>
          <p:cNvSpPr/>
          <p:nvPr/>
        </p:nvSpPr>
        <p:spPr>
          <a:xfrm>
            <a:off x="6279887" y="3118443"/>
            <a:ext cx="1230496" cy="658233"/>
          </a:xfrm>
          <a:prstGeom prst="roundRect">
            <a:avLst/>
          </a:prstGeom>
          <a:solidFill>
            <a:srgbClr val="A6C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tx1"/>
                </a:solidFill>
                <a:latin typeface="Sanchez" panose="02000000000000000000" pitchFamily="2" charset="77"/>
              </a:rPr>
              <a:t>Inteligencia</a:t>
            </a: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F1362CC9-CC02-D1D0-295C-36DD4BF24888}"/>
              </a:ext>
            </a:extLst>
          </p:cNvPr>
          <p:cNvSpPr/>
          <p:nvPr/>
        </p:nvSpPr>
        <p:spPr>
          <a:xfrm>
            <a:off x="6279887" y="4001096"/>
            <a:ext cx="1230496" cy="658233"/>
          </a:xfrm>
          <a:prstGeom prst="roundRect">
            <a:avLst/>
          </a:prstGeom>
          <a:solidFill>
            <a:srgbClr val="A6C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 err="1">
                <a:solidFill>
                  <a:schemeClr val="tx1"/>
                </a:solidFill>
                <a:latin typeface="Sanchez" panose="02000000000000000000" pitchFamily="2" charset="77"/>
              </a:rPr>
              <a:t>Contrainteli-gencia</a:t>
            </a:r>
            <a:endParaRPr lang="es-ES_tradnl" sz="1000" dirty="0">
              <a:solidFill>
                <a:schemeClr val="tx1"/>
              </a:solidFill>
              <a:latin typeface="Sanchez" panose="02000000000000000000" pitchFamily="2" charset="77"/>
            </a:endParaRPr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3D160213-9E46-208E-389E-98C82AD6DC2A}"/>
              </a:ext>
            </a:extLst>
          </p:cNvPr>
          <p:cNvSpPr/>
          <p:nvPr/>
        </p:nvSpPr>
        <p:spPr>
          <a:xfrm>
            <a:off x="6279887" y="4883749"/>
            <a:ext cx="1230496" cy="658233"/>
          </a:xfrm>
          <a:prstGeom prst="roundRect">
            <a:avLst/>
          </a:prstGeom>
          <a:solidFill>
            <a:srgbClr val="A6C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tx1"/>
                </a:solidFill>
                <a:latin typeface="Sanchez" panose="02000000000000000000" pitchFamily="2" charset="77"/>
              </a:rPr>
              <a:t>Operaciones Estratégicas y Recursos</a:t>
            </a:r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A5569853-BCFC-EE16-B540-A941C2570FB0}"/>
              </a:ext>
            </a:extLst>
          </p:cNvPr>
          <p:cNvSpPr/>
          <p:nvPr/>
        </p:nvSpPr>
        <p:spPr>
          <a:xfrm>
            <a:off x="6279888" y="5766402"/>
            <a:ext cx="1230496" cy="658233"/>
          </a:xfrm>
          <a:prstGeom prst="roundRect">
            <a:avLst/>
          </a:prstGeom>
          <a:solidFill>
            <a:srgbClr val="A6C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tx1"/>
                </a:solidFill>
                <a:latin typeface="Sanchez" panose="02000000000000000000" pitchFamily="2" charset="77"/>
              </a:rPr>
              <a:t>Escuela de Inteligencia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9B11DCCC-74D8-ADFD-CE19-3F387B484F89}"/>
              </a:ext>
            </a:extLst>
          </p:cNvPr>
          <p:cNvSpPr/>
          <p:nvPr/>
        </p:nvSpPr>
        <p:spPr>
          <a:xfrm>
            <a:off x="7761233" y="3118443"/>
            <a:ext cx="1230496" cy="658233"/>
          </a:xfrm>
          <a:prstGeom prst="roundRect">
            <a:avLst/>
          </a:prstGeom>
          <a:solidFill>
            <a:srgbClr val="A6C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tx1"/>
                </a:solidFill>
                <a:latin typeface="Sanchez" panose="02000000000000000000" pitchFamily="2" charset="77"/>
              </a:rPr>
              <a:t>Control de Drogas y Cultivos Ilegales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AE39CDBB-851B-D5EC-76A3-BC177F785B41}"/>
              </a:ext>
            </a:extLst>
          </p:cNvPr>
          <p:cNvSpPr/>
          <p:nvPr/>
        </p:nvSpPr>
        <p:spPr>
          <a:xfrm>
            <a:off x="7761233" y="2265910"/>
            <a:ext cx="1230496" cy="658233"/>
          </a:xfrm>
          <a:prstGeom prst="roundRect">
            <a:avLst/>
          </a:prstGeom>
          <a:solidFill>
            <a:srgbClr val="5297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  <a:latin typeface="Sanchez" panose="02000000000000000000" pitchFamily="2" charset="77"/>
              </a:rPr>
              <a:t>Contra el Crimen Organizado</a:t>
            </a: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4D7B9B89-D957-0DFC-B55A-B721824BA287}"/>
              </a:ext>
            </a:extLst>
          </p:cNvPr>
          <p:cNvSpPr/>
          <p:nvPr/>
        </p:nvSpPr>
        <p:spPr>
          <a:xfrm>
            <a:off x="7761233" y="4001096"/>
            <a:ext cx="1230496" cy="658233"/>
          </a:xfrm>
          <a:prstGeom prst="roundRect">
            <a:avLst/>
          </a:prstGeom>
          <a:solidFill>
            <a:srgbClr val="A6C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tx1"/>
                </a:solidFill>
                <a:latin typeface="Sanchez" panose="02000000000000000000" pitchFamily="2" charset="77"/>
              </a:rPr>
              <a:t>Contra Delitos de Crimen Organizado</a:t>
            </a:r>
          </a:p>
        </p:txBody>
      </p:sp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id="{C2C477D0-9063-380B-BD0E-A7C67C4F03BB}"/>
              </a:ext>
            </a:extLst>
          </p:cNvPr>
          <p:cNvSpPr/>
          <p:nvPr/>
        </p:nvSpPr>
        <p:spPr>
          <a:xfrm>
            <a:off x="9284195" y="3118443"/>
            <a:ext cx="1230496" cy="658233"/>
          </a:xfrm>
          <a:prstGeom prst="roundRect">
            <a:avLst/>
          </a:prstGeom>
          <a:solidFill>
            <a:srgbClr val="A6C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tx1"/>
                </a:solidFill>
                <a:latin typeface="Sanchez" panose="02000000000000000000" pitchFamily="2" charset="77"/>
              </a:rPr>
              <a:t>Prevención y Gestión de Conflictos Sociales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EE0467E-F8A9-3AEF-5D42-F7EFA8194674}"/>
              </a:ext>
            </a:extLst>
          </p:cNvPr>
          <p:cNvSpPr/>
          <p:nvPr/>
        </p:nvSpPr>
        <p:spPr>
          <a:xfrm>
            <a:off x="9284195" y="2265910"/>
            <a:ext cx="1230496" cy="658233"/>
          </a:xfrm>
          <a:prstGeom prst="roundRect">
            <a:avLst/>
          </a:prstGeom>
          <a:solidFill>
            <a:srgbClr val="5297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  <a:latin typeface="Sanchez" panose="02000000000000000000" pitchFamily="2" charset="77"/>
              </a:rPr>
              <a:t>Orden Público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998DD110-545A-835B-6A74-46F8213B9BDB}"/>
              </a:ext>
            </a:extLst>
          </p:cNvPr>
          <p:cNvSpPr/>
          <p:nvPr/>
        </p:nvSpPr>
        <p:spPr>
          <a:xfrm>
            <a:off x="9284195" y="4001096"/>
            <a:ext cx="1230496" cy="658233"/>
          </a:xfrm>
          <a:prstGeom prst="roundRect">
            <a:avLst/>
          </a:prstGeom>
          <a:solidFill>
            <a:srgbClr val="A6C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tx1"/>
                </a:solidFill>
                <a:latin typeface="Sanchez" panose="02000000000000000000" pitchFamily="2" charset="77"/>
              </a:rPr>
              <a:t>Rondas Campesinas</a:t>
            </a:r>
          </a:p>
        </p:txBody>
      </p: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472C283D-B5AB-0ACE-C8EE-01FDB2978B8D}"/>
              </a:ext>
            </a:extLst>
          </p:cNvPr>
          <p:cNvSpPr/>
          <p:nvPr/>
        </p:nvSpPr>
        <p:spPr>
          <a:xfrm>
            <a:off x="10799198" y="2265910"/>
            <a:ext cx="1230496" cy="658233"/>
          </a:xfrm>
          <a:prstGeom prst="roundRect">
            <a:avLst/>
          </a:prstGeom>
          <a:solidFill>
            <a:srgbClr val="5297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  <a:latin typeface="Sanchez" panose="02000000000000000000" pitchFamily="2" charset="77"/>
              </a:rPr>
              <a:t>Gobierno Interior</a:t>
            </a:r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44338F4F-8DC9-CE67-1FC1-7310D8774D85}"/>
              </a:ext>
            </a:extLst>
          </p:cNvPr>
          <p:cNvSpPr/>
          <p:nvPr/>
        </p:nvSpPr>
        <p:spPr>
          <a:xfrm>
            <a:off x="10799198" y="3118443"/>
            <a:ext cx="1230496" cy="658233"/>
          </a:xfrm>
          <a:prstGeom prst="roundRect">
            <a:avLst/>
          </a:prstGeom>
          <a:solidFill>
            <a:srgbClr val="A6C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tx1"/>
                </a:solidFill>
                <a:latin typeface="Sanchez" panose="02000000000000000000" pitchFamily="2" charset="77"/>
              </a:rPr>
              <a:t>Autoridades Políticas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1F716F47-B70C-90F7-91DF-6D1ABF5971A7}"/>
              </a:ext>
            </a:extLst>
          </p:cNvPr>
          <p:cNvSpPr/>
          <p:nvPr/>
        </p:nvSpPr>
        <p:spPr>
          <a:xfrm>
            <a:off x="10806779" y="4001096"/>
            <a:ext cx="1230496" cy="658233"/>
          </a:xfrm>
          <a:prstGeom prst="roundRect">
            <a:avLst/>
          </a:prstGeom>
          <a:solidFill>
            <a:srgbClr val="A6C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tx1"/>
                </a:solidFill>
                <a:latin typeface="Sanchez" panose="02000000000000000000" pitchFamily="2" charset="77"/>
              </a:rPr>
              <a:t>Autorizaciones Especiales y Garantías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87A3316-EF7B-AEA3-90D2-39A3FBD0FF9B}"/>
              </a:ext>
            </a:extLst>
          </p:cNvPr>
          <p:cNvSpPr txBox="1"/>
          <p:nvPr/>
        </p:nvSpPr>
        <p:spPr>
          <a:xfrm>
            <a:off x="112837" y="629804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latin typeface="Sanchez" panose="02000000000000000000" pitchFamily="2" charset="77"/>
              </a:rPr>
              <a:t>Despacho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1745583-7587-A138-AF84-EAF46FA46D41}"/>
              </a:ext>
            </a:extLst>
          </p:cNvPr>
          <p:cNvSpPr txBox="1"/>
          <p:nvPr/>
        </p:nvSpPr>
        <p:spPr>
          <a:xfrm>
            <a:off x="124858" y="1530750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latin typeface="Sanchez" panose="02000000000000000000" pitchFamily="2" charset="77"/>
              </a:rPr>
              <a:t>Viceministerios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472D533-DBA3-D490-A1AF-32362B1EB042}"/>
              </a:ext>
            </a:extLst>
          </p:cNvPr>
          <p:cNvSpPr txBox="1"/>
          <p:nvPr/>
        </p:nvSpPr>
        <p:spPr>
          <a:xfrm>
            <a:off x="135736" y="2315815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latin typeface="Sanchez" panose="02000000000000000000" pitchFamily="2" charset="77"/>
              </a:rPr>
              <a:t>Direcciones </a:t>
            </a:r>
          </a:p>
          <a:p>
            <a:r>
              <a:rPr lang="es-ES_tradnl" sz="1200" dirty="0">
                <a:latin typeface="Sanchez" panose="02000000000000000000" pitchFamily="2" charset="77"/>
              </a:rPr>
              <a:t>generales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90120E8-B11F-A719-5C4E-B44F07388C32}"/>
              </a:ext>
            </a:extLst>
          </p:cNvPr>
          <p:cNvSpPr txBox="1"/>
          <p:nvPr/>
        </p:nvSpPr>
        <p:spPr>
          <a:xfrm>
            <a:off x="162306" y="3198166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latin typeface="Sanchez" panose="02000000000000000000" pitchFamily="2" charset="77"/>
              </a:rPr>
              <a:t>Direcciones </a:t>
            </a:r>
          </a:p>
          <a:p>
            <a:r>
              <a:rPr lang="es-ES_tradnl" sz="1200" dirty="0">
                <a:latin typeface="Sanchez" panose="02000000000000000000" pitchFamily="2" charset="77"/>
              </a:rPr>
              <a:t>de línea</a:t>
            </a: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466D644F-EE72-BF75-80EF-1D945F937E0F}"/>
              </a:ext>
            </a:extLst>
          </p:cNvPr>
          <p:cNvCxnSpPr/>
          <p:nvPr/>
        </p:nvCxnSpPr>
        <p:spPr>
          <a:xfrm>
            <a:off x="169887" y="1219647"/>
            <a:ext cx="11867388" cy="0"/>
          </a:xfrm>
          <a:prstGeom prst="line">
            <a:avLst/>
          </a:prstGeom>
          <a:ln>
            <a:solidFill>
              <a:srgbClr val="E45B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72DC9AAF-335B-E68C-2DE6-8A646ED04E0D}"/>
              </a:ext>
            </a:extLst>
          </p:cNvPr>
          <p:cNvCxnSpPr/>
          <p:nvPr/>
        </p:nvCxnSpPr>
        <p:spPr>
          <a:xfrm>
            <a:off x="169887" y="2123887"/>
            <a:ext cx="11867388" cy="0"/>
          </a:xfrm>
          <a:prstGeom prst="line">
            <a:avLst/>
          </a:prstGeom>
          <a:ln>
            <a:solidFill>
              <a:srgbClr val="E45B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15DEFBD-0F9A-69DE-0F6B-449754239383}"/>
              </a:ext>
            </a:extLst>
          </p:cNvPr>
          <p:cNvCxnSpPr/>
          <p:nvPr/>
        </p:nvCxnSpPr>
        <p:spPr>
          <a:xfrm>
            <a:off x="180047" y="3017967"/>
            <a:ext cx="11867388" cy="0"/>
          </a:xfrm>
          <a:prstGeom prst="line">
            <a:avLst/>
          </a:prstGeom>
          <a:ln>
            <a:solidFill>
              <a:srgbClr val="E45B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242EB61A-FBD2-8408-E96E-5E8A5B6AA6FB}"/>
              </a:ext>
            </a:extLst>
          </p:cNvPr>
          <p:cNvCxnSpPr/>
          <p:nvPr/>
        </p:nvCxnSpPr>
        <p:spPr>
          <a:xfrm>
            <a:off x="169887" y="325567"/>
            <a:ext cx="11867388" cy="0"/>
          </a:xfrm>
          <a:prstGeom prst="line">
            <a:avLst/>
          </a:prstGeom>
          <a:ln>
            <a:solidFill>
              <a:srgbClr val="E45B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>
            <a:extLst>
              <a:ext uri="{FF2B5EF4-FFF2-40B4-BE49-F238E27FC236}">
                <a16:creationId xmlns:a16="http://schemas.microsoft.com/office/drawing/2014/main" id="{A564AC03-608E-A8AB-E5D7-54DE25D945F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635139" y="-19205"/>
            <a:ext cx="257276" cy="2452271"/>
          </a:xfrm>
          <a:prstGeom prst="bentConnector3">
            <a:avLst>
              <a:gd name="adj1" fmla="val 19964"/>
            </a:avLst>
          </a:prstGeom>
          <a:ln>
            <a:solidFill>
              <a:srgbClr val="80808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angular 40">
            <a:extLst>
              <a:ext uri="{FF2B5EF4-FFF2-40B4-BE49-F238E27FC236}">
                <a16:creationId xmlns:a16="http://schemas.microsoft.com/office/drawing/2014/main" id="{775F9981-702E-49B0-3A17-ABA56FB3F09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7442987" y="-374784"/>
            <a:ext cx="257276" cy="3163427"/>
          </a:xfrm>
          <a:prstGeom prst="bentConnector3">
            <a:avLst>
              <a:gd name="adj1" fmla="val 19964"/>
            </a:avLst>
          </a:prstGeom>
          <a:ln>
            <a:solidFill>
              <a:srgbClr val="80808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angular 42">
            <a:extLst>
              <a:ext uri="{FF2B5EF4-FFF2-40B4-BE49-F238E27FC236}">
                <a16:creationId xmlns:a16="http://schemas.microsoft.com/office/drawing/2014/main" id="{5FCCEC44-A492-17E8-6CF4-BE85BEEF7A1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2683571" y="1411839"/>
            <a:ext cx="272109" cy="1436032"/>
          </a:xfrm>
          <a:prstGeom prst="bentConnector3">
            <a:avLst>
              <a:gd name="adj1" fmla="val 19662"/>
            </a:avLst>
          </a:prstGeom>
          <a:ln>
            <a:solidFill>
              <a:srgbClr val="80808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angular 46">
            <a:extLst>
              <a:ext uri="{FF2B5EF4-FFF2-40B4-BE49-F238E27FC236}">
                <a16:creationId xmlns:a16="http://schemas.microsoft.com/office/drawing/2014/main" id="{EB502E8B-2334-9950-528D-9A534E7B8B8A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16200000" flipH="1">
            <a:off x="4144610" y="1386831"/>
            <a:ext cx="272109" cy="1486047"/>
          </a:xfrm>
          <a:prstGeom prst="bentConnector3">
            <a:avLst>
              <a:gd name="adj1" fmla="val 19663"/>
            </a:avLst>
          </a:prstGeom>
          <a:ln>
            <a:solidFill>
              <a:srgbClr val="80808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angular 50">
            <a:extLst>
              <a:ext uri="{FF2B5EF4-FFF2-40B4-BE49-F238E27FC236}">
                <a16:creationId xmlns:a16="http://schemas.microsoft.com/office/drawing/2014/main" id="{C1944336-37A5-B425-6853-96DA9CA1CCB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5400000">
            <a:off x="3401317" y="2129585"/>
            <a:ext cx="272109" cy="541"/>
          </a:xfrm>
          <a:prstGeom prst="bentConnector3">
            <a:avLst>
              <a:gd name="adj1" fmla="val 50000"/>
            </a:avLst>
          </a:prstGeom>
          <a:ln>
            <a:solidFill>
              <a:srgbClr val="80808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angular 53">
            <a:extLst>
              <a:ext uri="{FF2B5EF4-FFF2-40B4-BE49-F238E27FC236}">
                <a16:creationId xmlns:a16="http://schemas.microsoft.com/office/drawing/2014/main" id="{22A39162-A777-979F-A087-DB1192E1297F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 rot="5400000">
            <a:off x="7888183" y="1000753"/>
            <a:ext cx="272109" cy="2258204"/>
          </a:xfrm>
          <a:prstGeom prst="bentConnector3">
            <a:avLst>
              <a:gd name="adj1" fmla="val 20024"/>
            </a:avLst>
          </a:prstGeom>
          <a:ln>
            <a:solidFill>
              <a:srgbClr val="80808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angular 57">
            <a:extLst>
              <a:ext uri="{FF2B5EF4-FFF2-40B4-BE49-F238E27FC236}">
                <a16:creationId xmlns:a16="http://schemas.microsoft.com/office/drawing/2014/main" id="{7DB45B72-F7AB-E567-BD7A-882D41A88CD0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 rot="5400000">
            <a:off x="8628856" y="1741426"/>
            <a:ext cx="272109" cy="776858"/>
          </a:xfrm>
          <a:prstGeom prst="bentConnector3">
            <a:avLst>
              <a:gd name="adj1" fmla="val 20024"/>
            </a:avLst>
          </a:prstGeom>
          <a:ln>
            <a:solidFill>
              <a:srgbClr val="80808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angular 61">
            <a:extLst>
              <a:ext uri="{FF2B5EF4-FFF2-40B4-BE49-F238E27FC236}">
                <a16:creationId xmlns:a16="http://schemas.microsoft.com/office/drawing/2014/main" id="{FEA9A852-7697-CD1E-8407-2494D09C81AF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 rot="16200000" flipH="1">
            <a:off x="9390337" y="1756803"/>
            <a:ext cx="272109" cy="746104"/>
          </a:xfrm>
          <a:prstGeom prst="bentConnector3">
            <a:avLst>
              <a:gd name="adj1" fmla="val 20024"/>
            </a:avLst>
          </a:prstGeom>
          <a:ln>
            <a:solidFill>
              <a:srgbClr val="80808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angular 65">
            <a:extLst>
              <a:ext uri="{FF2B5EF4-FFF2-40B4-BE49-F238E27FC236}">
                <a16:creationId xmlns:a16="http://schemas.microsoft.com/office/drawing/2014/main" id="{3EFE0BC7-89E6-9587-3EED-2798C8BD0A42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 rot="16200000" flipH="1">
            <a:off x="10147838" y="999301"/>
            <a:ext cx="272109" cy="2261107"/>
          </a:xfrm>
          <a:prstGeom prst="bentConnector3">
            <a:avLst>
              <a:gd name="adj1" fmla="val 20025"/>
            </a:avLst>
          </a:prstGeom>
          <a:ln>
            <a:solidFill>
              <a:srgbClr val="80808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angular 42">
            <a:extLst>
              <a:ext uri="{FF2B5EF4-FFF2-40B4-BE49-F238E27FC236}">
                <a16:creationId xmlns:a16="http://schemas.microsoft.com/office/drawing/2014/main" id="{184611ED-D233-7175-4221-9FD8E4D41D51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5400000">
            <a:off x="1532277" y="2878227"/>
            <a:ext cx="523417" cy="615248"/>
          </a:xfrm>
          <a:prstGeom prst="bentConnector4">
            <a:avLst>
              <a:gd name="adj1" fmla="val 10069"/>
              <a:gd name="adj2" fmla="val 107741"/>
            </a:avLst>
          </a:prstGeom>
          <a:ln>
            <a:solidFill>
              <a:srgbClr val="80808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angular 42">
            <a:extLst>
              <a:ext uri="{FF2B5EF4-FFF2-40B4-BE49-F238E27FC236}">
                <a16:creationId xmlns:a16="http://schemas.microsoft.com/office/drawing/2014/main" id="{BF92598E-5B24-415A-55CE-F9F4424AE88D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 rot="5400000">
            <a:off x="1090950" y="3319554"/>
            <a:ext cx="1406070" cy="615248"/>
          </a:xfrm>
          <a:prstGeom prst="bentConnector4">
            <a:avLst>
              <a:gd name="adj1" fmla="val 3749"/>
              <a:gd name="adj2" fmla="val 107741"/>
            </a:avLst>
          </a:prstGeom>
          <a:ln>
            <a:solidFill>
              <a:srgbClr val="80808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angular 42">
            <a:extLst>
              <a:ext uri="{FF2B5EF4-FFF2-40B4-BE49-F238E27FC236}">
                <a16:creationId xmlns:a16="http://schemas.microsoft.com/office/drawing/2014/main" id="{ED581F88-B8EA-155F-FE4C-3BDAE17C72D5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 rot="5400000">
            <a:off x="2526441" y="3319554"/>
            <a:ext cx="1406070" cy="615248"/>
          </a:xfrm>
          <a:prstGeom prst="bentConnector4">
            <a:avLst>
              <a:gd name="adj1" fmla="val 3523"/>
              <a:gd name="adj2" fmla="val 107225"/>
            </a:avLst>
          </a:prstGeom>
          <a:ln>
            <a:solidFill>
              <a:srgbClr val="80808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angular 42">
            <a:extLst>
              <a:ext uri="{FF2B5EF4-FFF2-40B4-BE49-F238E27FC236}">
                <a16:creationId xmlns:a16="http://schemas.microsoft.com/office/drawing/2014/main" id="{41188EE4-65C4-B39C-DEE4-C1F5CE378766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5400000">
            <a:off x="2967768" y="2878227"/>
            <a:ext cx="523417" cy="615248"/>
          </a:xfrm>
          <a:prstGeom prst="bentConnector4">
            <a:avLst>
              <a:gd name="adj1" fmla="val 9462"/>
              <a:gd name="adj2" fmla="val 107225"/>
            </a:avLst>
          </a:prstGeom>
          <a:ln>
            <a:solidFill>
              <a:srgbClr val="80808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angular 42">
            <a:extLst>
              <a:ext uri="{FF2B5EF4-FFF2-40B4-BE49-F238E27FC236}">
                <a16:creationId xmlns:a16="http://schemas.microsoft.com/office/drawing/2014/main" id="{53E62EC9-CBAF-3C8B-2B0A-814902C58C54}"/>
              </a:ext>
            </a:extLst>
          </p:cNvPr>
          <p:cNvCxnSpPr>
            <a:cxnSpLocks/>
            <a:stCxn id="14" idx="2"/>
            <a:endCxn id="16" idx="1"/>
          </p:cNvCxnSpPr>
          <p:nvPr/>
        </p:nvCxnSpPr>
        <p:spPr>
          <a:xfrm rot="5400000">
            <a:off x="4454356" y="2878227"/>
            <a:ext cx="523417" cy="615248"/>
          </a:xfrm>
          <a:prstGeom prst="bentConnector4">
            <a:avLst>
              <a:gd name="adj1" fmla="val 9462"/>
              <a:gd name="adj2" fmla="val 107225"/>
            </a:avLst>
          </a:prstGeom>
          <a:ln>
            <a:solidFill>
              <a:srgbClr val="80808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angular 42">
            <a:extLst>
              <a:ext uri="{FF2B5EF4-FFF2-40B4-BE49-F238E27FC236}">
                <a16:creationId xmlns:a16="http://schemas.microsoft.com/office/drawing/2014/main" id="{0B928799-48AA-0713-0AC1-AAE40D6D85C0}"/>
              </a:ext>
            </a:extLst>
          </p:cNvPr>
          <p:cNvCxnSpPr>
            <a:cxnSpLocks/>
            <a:stCxn id="14" idx="2"/>
            <a:endCxn id="17" idx="1"/>
          </p:cNvCxnSpPr>
          <p:nvPr/>
        </p:nvCxnSpPr>
        <p:spPr>
          <a:xfrm rot="5400000">
            <a:off x="4013029" y="3319554"/>
            <a:ext cx="1406070" cy="615248"/>
          </a:xfrm>
          <a:prstGeom prst="bentConnector4">
            <a:avLst>
              <a:gd name="adj1" fmla="val 3749"/>
              <a:gd name="adj2" fmla="val 107225"/>
            </a:avLst>
          </a:prstGeom>
          <a:ln>
            <a:solidFill>
              <a:srgbClr val="80808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angular 42">
            <a:extLst>
              <a:ext uri="{FF2B5EF4-FFF2-40B4-BE49-F238E27FC236}">
                <a16:creationId xmlns:a16="http://schemas.microsoft.com/office/drawing/2014/main" id="{6F1FC641-172B-047C-FD95-E62994A6750A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 rot="5400000">
            <a:off x="6325803" y="2878227"/>
            <a:ext cx="523417" cy="615248"/>
          </a:xfrm>
          <a:prstGeom prst="bentConnector4">
            <a:avLst>
              <a:gd name="adj1" fmla="val 10068"/>
              <a:gd name="adj2" fmla="val 107741"/>
            </a:avLst>
          </a:prstGeom>
          <a:ln>
            <a:solidFill>
              <a:srgbClr val="80808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angular 42">
            <a:extLst>
              <a:ext uri="{FF2B5EF4-FFF2-40B4-BE49-F238E27FC236}">
                <a16:creationId xmlns:a16="http://schemas.microsoft.com/office/drawing/2014/main" id="{4EEFA740-580A-777E-96D3-974E9D02AE0C}"/>
              </a:ext>
            </a:extLst>
          </p:cNvPr>
          <p:cNvCxnSpPr>
            <a:cxnSpLocks/>
            <a:stCxn id="18" idx="2"/>
            <a:endCxn id="20" idx="1"/>
          </p:cNvCxnSpPr>
          <p:nvPr/>
        </p:nvCxnSpPr>
        <p:spPr>
          <a:xfrm rot="5400000">
            <a:off x="5884476" y="3319554"/>
            <a:ext cx="1406070" cy="615248"/>
          </a:xfrm>
          <a:prstGeom prst="bentConnector4">
            <a:avLst>
              <a:gd name="adj1" fmla="val 3748"/>
              <a:gd name="adj2" fmla="val 107741"/>
            </a:avLst>
          </a:prstGeom>
          <a:ln>
            <a:solidFill>
              <a:srgbClr val="80808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angular 42">
            <a:extLst>
              <a:ext uri="{FF2B5EF4-FFF2-40B4-BE49-F238E27FC236}">
                <a16:creationId xmlns:a16="http://schemas.microsoft.com/office/drawing/2014/main" id="{7249561B-E85C-9425-7226-08D1AA34EC75}"/>
              </a:ext>
            </a:extLst>
          </p:cNvPr>
          <p:cNvCxnSpPr>
            <a:cxnSpLocks/>
            <a:stCxn id="18" idx="2"/>
            <a:endCxn id="21" idx="1"/>
          </p:cNvCxnSpPr>
          <p:nvPr/>
        </p:nvCxnSpPr>
        <p:spPr>
          <a:xfrm rot="5400000">
            <a:off x="5443150" y="3760880"/>
            <a:ext cx="2288723" cy="615248"/>
          </a:xfrm>
          <a:prstGeom prst="bentConnector4">
            <a:avLst>
              <a:gd name="adj1" fmla="val 2303"/>
              <a:gd name="adj2" fmla="val 107741"/>
            </a:avLst>
          </a:prstGeom>
          <a:ln>
            <a:solidFill>
              <a:srgbClr val="80808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angular 42">
            <a:extLst>
              <a:ext uri="{FF2B5EF4-FFF2-40B4-BE49-F238E27FC236}">
                <a16:creationId xmlns:a16="http://schemas.microsoft.com/office/drawing/2014/main" id="{AF32D147-E79F-8C2D-23D6-ED722230386D}"/>
              </a:ext>
            </a:extLst>
          </p:cNvPr>
          <p:cNvCxnSpPr>
            <a:cxnSpLocks/>
            <a:stCxn id="18" idx="2"/>
            <a:endCxn id="22" idx="1"/>
          </p:cNvCxnSpPr>
          <p:nvPr/>
        </p:nvCxnSpPr>
        <p:spPr>
          <a:xfrm rot="5400000">
            <a:off x="5001824" y="4202208"/>
            <a:ext cx="3171376" cy="615247"/>
          </a:xfrm>
          <a:prstGeom prst="bentConnector4">
            <a:avLst>
              <a:gd name="adj1" fmla="val 1662"/>
              <a:gd name="adj2" fmla="val 107740"/>
            </a:avLst>
          </a:prstGeom>
          <a:ln>
            <a:solidFill>
              <a:srgbClr val="80808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angular 42">
            <a:extLst>
              <a:ext uri="{FF2B5EF4-FFF2-40B4-BE49-F238E27FC236}">
                <a16:creationId xmlns:a16="http://schemas.microsoft.com/office/drawing/2014/main" id="{75881EB3-F9D5-6DCE-DAE2-C643C9A65270}"/>
              </a:ext>
            </a:extLst>
          </p:cNvPr>
          <p:cNvCxnSpPr>
            <a:cxnSpLocks/>
            <a:stCxn id="24" idx="2"/>
            <a:endCxn id="23" idx="1"/>
          </p:cNvCxnSpPr>
          <p:nvPr/>
        </p:nvCxnSpPr>
        <p:spPr>
          <a:xfrm rot="5400000">
            <a:off x="7807149" y="2878227"/>
            <a:ext cx="523417" cy="615248"/>
          </a:xfrm>
          <a:prstGeom prst="bentConnector4">
            <a:avLst>
              <a:gd name="adj1" fmla="val 9462"/>
              <a:gd name="adj2" fmla="val 107741"/>
            </a:avLst>
          </a:prstGeom>
          <a:ln>
            <a:solidFill>
              <a:srgbClr val="80808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 angular 42">
            <a:extLst>
              <a:ext uri="{FF2B5EF4-FFF2-40B4-BE49-F238E27FC236}">
                <a16:creationId xmlns:a16="http://schemas.microsoft.com/office/drawing/2014/main" id="{5FEBD4D2-7D58-F714-DDF2-99329F6F138C}"/>
              </a:ext>
            </a:extLst>
          </p:cNvPr>
          <p:cNvCxnSpPr>
            <a:cxnSpLocks/>
            <a:stCxn id="24" idx="2"/>
            <a:endCxn id="25" idx="1"/>
          </p:cNvCxnSpPr>
          <p:nvPr/>
        </p:nvCxnSpPr>
        <p:spPr>
          <a:xfrm rot="5400000">
            <a:off x="7365822" y="3319554"/>
            <a:ext cx="1406070" cy="615248"/>
          </a:xfrm>
          <a:prstGeom prst="bentConnector4">
            <a:avLst>
              <a:gd name="adj1" fmla="val 3523"/>
              <a:gd name="adj2" fmla="val 107741"/>
            </a:avLst>
          </a:prstGeom>
          <a:ln>
            <a:solidFill>
              <a:srgbClr val="80808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angular 42">
            <a:extLst>
              <a:ext uri="{FF2B5EF4-FFF2-40B4-BE49-F238E27FC236}">
                <a16:creationId xmlns:a16="http://schemas.microsoft.com/office/drawing/2014/main" id="{49DC4B94-6937-6384-F94D-5E639E4844BD}"/>
              </a:ext>
            </a:extLst>
          </p:cNvPr>
          <p:cNvCxnSpPr>
            <a:cxnSpLocks/>
            <a:stCxn id="27" idx="2"/>
            <a:endCxn id="28" idx="1"/>
          </p:cNvCxnSpPr>
          <p:nvPr/>
        </p:nvCxnSpPr>
        <p:spPr>
          <a:xfrm rot="5400000">
            <a:off x="8888784" y="3319554"/>
            <a:ext cx="1406070" cy="615248"/>
          </a:xfrm>
          <a:prstGeom prst="bentConnector4">
            <a:avLst>
              <a:gd name="adj1" fmla="val 3523"/>
              <a:gd name="adj2" fmla="val 107741"/>
            </a:avLst>
          </a:prstGeom>
          <a:ln>
            <a:solidFill>
              <a:srgbClr val="80808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angular 42">
            <a:extLst>
              <a:ext uri="{FF2B5EF4-FFF2-40B4-BE49-F238E27FC236}">
                <a16:creationId xmlns:a16="http://schemas.microsoft.com/office/drawing/2014/main" id="{1D30EA92-E8DA-4433-73F0-81B62FA0939A}"/>
              </a:ext>
            </a:extLst>
          </p:cNvPr>
          <p:cNvCxnSpPr>
            <a:cxnSpLocks/>
            <a:stCxn id="27" idx="2"/>
            <a:endCxn id="26" idx="1"/>
          </p:cNvCxnSpPr>
          <p:nvPr/>
        </p:nvCxnSpPr>
        <p:spPr>
          <a:xfrm rot="5400000">
            <a:off x="9330111" y="2878227"/>
            <a:ext cx="523417" cy="615248"/>
          </a:xfrm>
          <a:prstGeom prst="bentConnector4">
            <a:avLst>
              <a:gd name="adj1" fmla="val 9462"/>
              <a:gd name="adj2" fmla="val 107741"/>
            </a:avLst>
          </a:prstGeom>
          <a:ln>
            <a:solidFill>
              <a:srgbClr val="80808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angular 42">
            <a:extLst>
              <a:ext uri="{FF2B5EF4-FFF2-40B4-BE49-F238E27FC236}">
                <a16:creationId xmlns:a16="http://schemas.microsoft.com/office/drawing/2014/main" id="{1CF384B2-A31F-8493-B68D-7E50DE4C256B}"/>
              </a:ext>
            </a:extLst>
          </p:cNvPr>
          <p:cNvCxnSpPr>
            <a:cxnSpLocks/>
            <a:stCxn id="29" idx="2"/>
            <a:endCxn id="30" idx="1"/>
          </p:cNvCxnSpPr>
          <p:nvPr/>
        </p:nvCxnSpPr>
        <p:spPr>
          <a:xfrm rot="5400000">
            <a:off x="10845114" y="2878227"/>
            <a:ext cx="523417" cy="615248"/>
          </a:xfrm>
          <a:prstGeom prst="bentConnector4">
            <a:avLst>
              <a:gd name="adj1" fmla="val 10068"/>
              <a:gd name="adj2" fmla="val 107741"/>
            </a:avLst>
          </a:prstGeom>
          <a:ln>
            <a:solidFill>
              <a:srgbClr val="80808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angular 42">
            <a:extLst>
              <a:ext uri="{FF2B5EF4-FFF2-40B4-BE49-F238E27FC236}">
                <a16:creationId xmlns:a16="http://schemas.microsoft.com/office/drawing/2014/main" id="{1108AC49-A2C8-8353-F44B-BF9DC4559D86}"/>
              </a:ext>
            </a:extLst>
          </p:cNvPr>
          <p:cNvCxnSpPr>
            <a:cxnSpLocks/>
            <a:stCxn id="29" idx="2"/>
            <a:endCxn id="31" idx="1"/>
          </p:cNvCxnSpPr>
          <p:nvPr/>
        </p:nvCxnSpPr>
        <p:spPr>
          <a:xfrm rot="5400000">
            <a:off x="10407578" y="3323345"/>
            <a:ext cx="1406070" cy="607667"/>
          </a:xfrm>
          <a:prstGeom prst="bentConnector4">
            <a:avLst>
              <a:gd name="adj1" fmla="val 3748"/>
              <a:gd name="adj2" fmla="val 109404"/>
            </a:avLst>
          </a:prstGeom>
          <a:ln>
            <a:solidFill>
              <a:srgbClr val="80808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6122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91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Sanchez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Nicolas Zevallos Trigoso</dc:creator>
  <cp:lastModifiedBy>Gonzalo Talavera</cp:lastModifiedBy>
  <cp:revision>6</cp:revision>
  <dcterms:created xsi:type="dcterms:W3CDTF">2022-05-02T15:21:00Z</dcterms:created>
  <dcterms:modified xsi:type="dcterms:W3CDTF">2022-05-02T21:30:10Z</dcterms:modified>
</cp:coreProperties>
</file>