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00_38119D6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21"/>
  </p:notesMasterIdLst>
  <p:handoutMasterIdLst>
    <p:handoutMasterId r:id="rId22"/>
  </p:handoutMasterIdLst>
  <p:sldIdLst>
    <p:sldId id="256" r:id="rId5"/>
    <p:sldId id="373" r:id="rId6"/>
    <p:sldId id="388" r:id="rId7"/>
    <p:sldId id="427" r:id="rId8"/>
    <p:sldId id="422" r:id="rId9"/>
    <p:sldId id="417" r:id="rId10"/>
    <p:sldId id="416" r:id="rId11"/>
    <p:sldId id="418" r:id="rId12"/>
    <p:sldId id="419" r:id="rId13"/>
    <p:sldId id="420" r:id="rId14"/>
    <p:sldId id="423" r:id="rId15"/>
    <p:sldId id="424" r:id="rId16"/>
    <p:sldId id="425" r:id="rId17"/>
    <p:sldId id="426" r:id="rId18"/>
    <p:sldId id="386" r:id="rId19"/>
    <p:sldId id="3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F69450-C5C0-8634-EF55-CFE8D4FD7DD0}" name="Comunicaciones Makaia" initials="CM" userId="S::comunicaciones@makaia.org::220e4890-9e40-4a58-b512-9f9a42413612" providerId="AD"/>
  <p188:author id="{07C80375-6B86-3645-0412-E9C429510666}" name="Ana Isabel Restrepo" initials="AR" userId="S::ana.restrepo@makaia.org::4cd68b0b-102c-411d-92b3-8237f583d83a" providerId="AD"/>
  <p188:author id="{EFBB4F9F-BE95-C1C9-87B4-9D45F59FA02A}" name="Hernando Arbeláez" initials="HA" userId="S::hernando.arbelaez@makaia.org::86facc00-5631-41d2-8728-453cc56a6689" providerId="AD"/>
  <p188:author id="{EC4F58FE-DA04-D761-DAC8-E34519A8F2B6}" name="Carlos Gonzalez" initials="CG" userId="S::carlos.gonzalez@makaia.org::d539283d-c23d-403f-9dea-c91fb318859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CC"/>
    <a:srgbClr val="3F3F3F"/>
    <a:srgbClr val="2A9ABB"/>
    <a:srgbClr val="008AB0"/>
    <a:srgbClr val="0EAAE3"/>
    <a:srgbClr val="D8DEE4"/>
    <a:srgbClr val="00C6FD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6D89A5-C9DD-AE4E-A4C5-BEEF50ED31C9}" v="5" dt="2023-05-19T20:05:29.726"/>
    <p1510:client id="{F5668CFB-62CF-6832-E8D9-46CB2979FAA1}" v="9" dt="2023-05-19T23:48:31.653"/>
  </p1510:revLst>
</p1510:revInfo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77"/>
    <p:restoredTop sz="94704"/>
  </p:normalViewPr>
  <p:slideViewPr>
    <p:cSldViewPr snapToGrid="0">
      <p:cViewPr varScale="1">
        <p:scale>
          <a:sx n="105" d="100"/>
          <a:sy n="105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Sebastian Alvarez" userId="S::desarrollador.nodoka@makaia.org::b3388cb1-4c81-4fbe-a083-55577b5c6fa9" providerId="AD" clId="Web-{F5668CFB-62CF-6832-E8D9-46CB2979FAA1}"/>
    <pc:docChg chg="addSld modSld">
      <pc:chgData name="Juan Sebastian Alvarez" userId="S::desarrollador.nodoka@makaia.org::b3388cb1-4c81-4fbe-a083-55577b5c6fa9" providerId="AD" clId="Web-{F5668CFB-62CF-6832-E8D9-46CB2979FAA1}" dt="2023-05-19T23:48:31.653" v="7" actId="14100"/>
      <pc:docMkLst>
        <pc:docMk/>
      </pc:docMkLst>
      <pc:sldChg chg="addSp delSp modSp add replId">
        <pc:chgData name="Juan Sebastian Alvarez" userId="S::desarrollador.nodoka@makaia.org::b3388cb1-4c81-4fbe-a083-55577b5c6fa9" providerId="AD" clId="Web-{F5668CFB-62CF-6832-E8D9-46CB2979FAA1}" dt="2023-05-19T23:48:31.653" v="7" actId="14100"/>
        <pc:sldMkLst>
          <pc:docMk/>
          <pc:sldMk cId="3600030026" sldId="427"/>
        </pc:sldMkLst>
        <pc:picChg chg="add mod">
          <ac:chgData name="Juan Sebastian Alvarez" userId="S::desarrollador.nodoka@makaia.org::b3388cb1-4c81-4fbe-a083-55577b5c6fa9" providerId="AD" clId="Web-{F5668CFB-62CF-6832-E8D9-46CB2979FAA1}" dt="2023-05-19T23:48:31.653" v="7" actId="14100"/>
          <ac:picMkLst>
            <pc:docMk/>
            <pc:sldMk cId="3600030026" sldId="427"/>
            <ac:picMk id="2" creationId="{86C94C33-6D31-B990-E986-6B5DFD89EB3B}"/>
          </ac:picMkLst>
        </pc:picChg>
        <pc:picChg chg="del">
          <ac:chgData name="Juan Sebastian Alvarez" userId="S::desarrollador.nodoka@makaia.org::b3388cb1-4c81-4fbe-a083-55577b5c6fa9" providerId="AD" clId="Web-{F5668CFB-62CF-6832-E8D9-46CB2979FAA1}" dt="2023-05-19T23:48:02.340" v="1"/>
          <ac:picMkLst>
            <pc:docMk/>
            <pc:sldMk cId="3600030026" sldId="427"/>
            <ac:picMk id="1026" creationId="{020DD14C-F63D-EBBB-F07E-2D113C3BD0ED}"/>
          </ac:picMkLst>
        </pc:picChg>
        <pc:picChg chg="del">
          <ac:chgData name="Juan Sebastian Alvarez" userId="S::desarrollador.nodoka@makaia.org::b3388cb1-4c81-4fbe-a083-55577b5c6fa9" providerId="AD" clId="Web-{F5668CFB-62CF-6832-E8D9-46CB2979FAA1}" dt="2023-05-19T23:48:04.356" v="2"/>
          <ac:picMkLst>
            <pc:docMk/>
            <pc:sldMk cId="3600030026" sldId="427"/>
            <ac:picMk id="1028" creationId="{2316667E-4ED8-0F4B-8703-C06137C8115B}"/>
          </ac:picMkLst>
        </pc:picChg>
      </pc:sldChg>
    </pc:docChg>
  </pc:docChgLst>
  <pc:docChgLst>
    <pc:chgData name="Juan Sebastian Alvarez" userId="S::desarrollador.nodoka@makaia.org::b3388cb1-4c81-4fbe-a083-55577b5c6fa9" providerId="AD" clId="Web-{A86D89A5-C9DD-AE4E-A4C5-BEEF50ED31C9}"/>
    <pc:docChg chg="modSld">
      <pc:chgData name="Juan Sebastian Alvarez" userId="S::desarrollador.nodoka@makaia.org::b3388cb1-4c81-4fbe-a083-55577b5c6fa9" providerId="AD" clId="Web-{A86D89A5-C9DD-AE4E-A4C5-BEEF50ED31C9}" dt="2023-05-19T20:05:27.460" v="2" actId="20577"/>
      <pc:docMkLst>
        <pc:docMk/>
      </pc:docMkLst>
      <pc:sldChg chg="modSp">
        <pc:chgData name="Juan Sebastian Alvarez" userId="S::desarrollador.nodoka@makaia.org::b3388cb1-4c81-4fbe-a083-55577b5c6fa9" providerId="AD" clId="Web-{A86D89A5-C9DD-AE4E-A4C5-BEEF50ED31C9}" dt="2023-05-19T20:05:27.460" v="2" actId="20577"/>
        <pc:sldMkLst>
          <pc:docMk/>
          <pc:sldMk cId="58792406" sldId="256"/>
        </pc:sldMkLst>
        <pc:spChg chg="mod">
          <ac:chgData name="Juan Sebastian Alvarez" userId="S::desarrollador.nodoka@makaia.org::b3388cb1-4c81-4fbe-a083-55577b5c6fa9" providerId="AD" clId="Web-{A86D89A5-C9DD-AE4E-A4C5-BEEF50ED31C9}" dt="2023-05-19T20:05:00.428" v="0" actId="20577"/>
          <ac:spMkLst>
            <pc:docMk/>
            <pc:sldMk cId="58792406" sldId="256"/>
            <ac:spMk id="5" creationId="{8124BC2C-FA46-4095-BE78-EDC7C6C46859}"/>
          </ac:spMkLst>
        </pc:spChg>
        <pc:spChg chg="mod">
          <ac:chgData name="Juan Sebastian Alvarez" userId="S::desarrollador.nodoka@makaia.org::b3388cb1-4c81-4fbe-a083-55577b5c6fa9" providerId="AD" clId="Web-{A86D89A5-C9DD-AE4E-A4C5-BEEF50ED31C9}" dt="2023-05-19T20:05:27.460" v="2" actId="20577"/>
          <ac:spMkLst>
            <pc:docMk/>
            <pc:sldMk cId="58792406" sldId="256"/>
            <ac:spMk id="6" creationId="{F648ED21-2124-4408-9AD3-99343DDDF464}"/>
          </ac:spMkLst>
        </pc:spChg>
      </pc:sldChg>
    </pc:docChg>
  </pc:docChgLst>
</pc:chgInfo>
</file>

<file path=ppt/comments/modernComment_100_38119D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D105DCB-6F96-4116-BF8F-C9AF53F3D6C1}" authorId="{EC4F58FE-DA04-D761-DAC8-E34519A8F2B6}" status="resolved" created="2021-12-08T20:26:34.601" complete="100000">
    <pc:sldMkLst xmlns:pc="http://schemas.microsoft.com/office/powerpoint/2013/main/command">
      <pc:docMk/>
      <pc:sldMk cId="58792406" sldId="256"/>
    </pc:sldMkLst>
    <p188:txBody>
      <a:bodyPr/>
      <a:lstStyle/>
      <a:p>
        <a:r>
          <a:rPr lang="es-ES"/>
          <a:t>no quisiera que el mapa se vuelva un elemento permanente y no debería estar en la portada de nuestra presentación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385A9-19D8-454E-881B-EC9DC2CA071D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298A-A03F-418F-998A-F7CA54F8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89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066CC-A6A2-44F3-B1B5-3ACDB18E5413}" type="datetimeFigureOut">
              <a:rPr lang="id-ID" smtClean="0"/>
              <a:t>19/05/2023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F4BB0-DE69-4039-8358-2F9C0C9657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185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0638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6486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2061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4505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4198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1221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0270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1716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3791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8017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0855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1013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3355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3515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4091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6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2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99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39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663597"/>
            <a:ext cx="12192000" cy="243704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70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85900" y="2395726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14861" y="2395725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43822" y="2395724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03728" y="2143125"/>
            <a:ext cx="3339823" cy="471487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85382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11454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5767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0079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54392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11454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25767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40079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54392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49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671639" y="2537371"/>
            <a:ext cx="4163214" cy="314690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2225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122614" y="3318038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819075" y="2703673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535134" y="3298172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9118190" y="2683806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10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549793" y="2190595"/>
            <a:ext cx="2891240" cy="1837416"/>
          </a:xfrm>
          <a:prstGeom prst="rect">
            <a:avLst/>
          </a:prstGeom>
        </p:spPr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504033" y="2190595"/>
            <a:ext cx="3779246" cy="1837416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93629" y="4091896"/>
            <a:ext cx="4386664" cy="1837416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549793" y="4091896"/>
            <a:ext cx="2262590" cy="1837416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869532" y="4091894"/>
            <a:ext cx="2266948" cy="1837416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29812" y="2190595"/>
            <a:ext cx="2250481" cy="183741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64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60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672114"/>
            <a:ext cx="2438400" cy="2438400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38400" y="3672114"/>
            <a:ext cx="2438400" cy="2438400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876800" y="3672114"/>
            <a:ext cx="2438400" cy="2438400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315200" y="3672114"/>
            <a:ext cx="2438400" cy="2438400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753600" y="3672114"/>
            <a:ext cx="2438400" cy="24384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33504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91769" y="2298744"/>
            <a:ext cx="3004457" cy="2882855"/>
          </a:xfrm>
          <a:prstGeom prst="rect">
            <a:avLst/>
          </a:prstGeom>
        </p:spPr>
      </p:sp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625067" y="2298744"/>
            <a:ext cx="3004457" cy="2882855"/>
          </a:xfrm>
          <a:prstGeom prst="rect">
            <a:avLst/>
          </a:prstGeom>
        </p:spPr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958363" y="2298744"/>
            <a:ext cx="3004457" cy="288285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92362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1323837" y="233566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3947974" y="4225636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3947974" y="2335667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147550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8569184" y="233566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941733" y="4225636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5941733" y="2335667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900861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6095999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972347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3534173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3"/>
          </p:nvPr>
        </p:nvSpPr>
        <p:spPr bwMode="auto">
          <a:xfrm>
            <a:off x="8657825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260276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3255818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988123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91516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54182" y="595116"/>
            <a:ext cx="11083636" cy="5667768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911049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3305694" y="2355619"/>
            <a:ext cx="2133600" cy="2133600"/>
          </a:xfrm>
          <a:prstGeom prst="ellipse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51"/>
          </p:nvPr>
        </p:nvSpPr>
        <p:spPr>
          <a:xfrm>
            <a:off x="6963294" y="2355619"/>
            <a:ext cx="2133600" cy="2133600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17906949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1424247" y="2053590"/>
            <a:ext cx="1939636" cy="1939636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41875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673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692693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885502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890989" y="2292914"/>
            <a:ext cx="4697188" cy="156793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5890989" y="3989709"/>
            <a:ext cx="2282167" cy="156793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8306010" y="3989709"/>
            <a:ext cx="2282167" cy="156793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158208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817919" y="2354428"/>
            <a:ext cx="2095500" cy="1508760"/>
          </a:xfrm>
          <a:prstGeom prst="rect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4294967295"/>
          </p:nvPr>
        </p:nvSpPr>
        <p:spPr>
          <a:xfrm>
            <a:off x="4019391" y="2354428"/>
            <a:ext cx="2095500" cy="1508760"/>
          </a:xfrm>
          <a:prstGeom prst="rect">
            <a:avLst/>
          </a:prstGeom>
        </p:spPr>
      </p:sp>
      <p:sp>
        <p:nvSpPr>
          <p:cNvPr id="5" name="Picture Placeholder 4"/>
          <p:cNvSpPr>
            <a:spLocks noGrp="1"/>
          </p:cNvSpPr>
          <p:nvPr>
            <p:ph type="pic" sz="quarter" idx="4294967295"/>
          </p:nvPr>
        </p:nvSpPr>
        <p:spPr>
          <a:xfrm>
            <a:off x="6220863" y="2354428"/>
            <a:ext cx="2095500" cy="1508760"/>
          </a:xfrm>
          <a:prstGeom prst="rect">
            <a:avLst/>
          </a:prstGeom>
        </p:spPr>
      </p:sp>
      <p:sp>
        <p:nvSpPr>
          <p:cNvPr id="6" name="Picture Placeholder 10"/>
          <p:cNvSpPr>
            <a:spLocks noGrp="1"/>
          </p:cNvSpPr>
          <p:nvPr>
            <p:ph type="pic" sz="quarter" idx="4294967295"/>
          </p:nvPr>
        </p:nvSpPr>
        <p:spPr>
          <a:xfrm>
            <a:off x="8422335" y="2354428"/>
            <a:ext cx="2095500" cy="150876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8137407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12135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257502" y="2395727"/>
            <a:ext cx="2438400" cy="346454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986073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3311236"/>
            <a:ext cx="12192000" cy="354676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6242219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3150796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88858" y="3106271"/>
            <a:ext cx="226618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8612371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922871" y="1769840"/>
            <a:ext cx="1898248" cy="322535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5342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86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2328863" y="4202119"/>
            <a:ext cx="2255153" cy="3966882"/>
          </a:xfrm>
          <a:prstGeom prst="rect">
            <a:avLst/>
          </a:prstGeom>
        </p:spPr>
      </p:sp>
      <p:sp>
        <p:nvSpPr>
          <p:cNvPr id="7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26590" y="3000145"/>
            <a:ext cx="2255153" cy="3966882"/>
          </a:xfrm>
          <a:prstGeom prst="rect">
            <a:avLst/>
          </a:prstGeom>
        </p:spPr>
      </p:sp>
      <p:sp>
        <p:nvSpPr>
          <p:cNvPr id="8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527575" y="4220532"/>
            <a:ext cx="225515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23412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8739679" y="1505368"/>
            <a:ext cx="1888348" cy="334395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277915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156447" y="2124635"/>
            <a:ext cx="2752165" cy="473336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6956091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419923" y="2057729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7010312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715833" y="207105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923033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068646" y="186531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5313615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006361" y="2117318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10958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6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5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8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8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8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2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670" r:id="rId13"/>
    <p:sldLayoutId id="2147483681" r:id="rId14"/>
    <p:sldLayoutId id="2147483713" r:id="rId15"/>
    <p:sldLayoutId id="2147483714" r:id="rId16"/>
    <p:sldLayoutId id="2147483715" r:id="rId17"/>
    <p:sldLayoutId id="2147483736" r:id="rId18"/>
    <p:sldLayoutId id="2147483737" r:id="rId19"/>
    <p:sldLayoutId id="2147483738" r:id="rId20"/>
    <p:sldLayoutId id="2147483739" r:id="rId21"/>
    <p:sldLayoutId id="2147483740" r:id="rId22"/>
    <p:sldLayoutId id="2147483741" r:id="rId23"/>
    <p:sldLayoutId id="2147483742" r:id="rId24"/>
    <p:sldLayoutId id="2147483743" r:id="rId25"/>
    <p:sldLayoutId id="2147483744" r:id="rId26"/>
    <p:sldLayoutId id="2147483745" r:id="rId27"/>
    <p:sldLayoutId id="2147483746" r:id="rId28"/>
    <p:sldLayoutId id="2147483747" r:id="rId29"/>
    <p:sldLayoutId id="2147483748" r:id="rId30"/>
    <p:sldLayoutId id="2147483749" r:id="rId31"/>
    <p:sldLayoutId id="2147483750" r:id="rId32"/>
    <p:sldLayoutId id="2147483751" r:id="rId33"/>
    <p:sldLayoutId id="2147483752" r:id="rId34"/>
    <p:sldLayoutId id="2147483753" r:id="rId35"/>
    <p:sldLayoutId id="2147483754" r:id="rId36"/>
    <p:sldLayoutId id="2147483755" r:id="rId37"/>
    <p:sldLayoutId id="2147483756" r:id="rId38"/>
    <p:sldLayoutId id="2147483757" r:id="rId39"/>
    <p:sldLayoutId id="2147483758" r:id="rId40"/>
    <p:sldLayoutId id="2147483759" r:id="rId41"/>
    <p:sldLayoutId id="2147483760" r:id="rId42"/>
    <p:sldLayoutId id="2147483761" r:id="rId43"/>
    <p:sldLayoutId id="2147483762" r:id="rId44"/>
    <p:sldLayoutId id="2147483763" r:id="rId45"/>
    <p:sldLayoutId id="2147483764" r:id="rId4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microsoft.com/office/2018/10/relationships/comments" Target="../comments/modernComment_100_38119D6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ig.esri.co/wp-content/uploads/2020/01/Scrum-DevSummit-2019.pdf" TargetMode="External"/><Relationship Id="rId4" Type="http://schemas.openxmlformats.org/officeDocument/2006/relationships/hyperlink" Target="https://www.tuleap.org/agile/agile-scrum-in-10-minutes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emf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emf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04698F19-E78E-487B-3884-3091408BC336}"/>
              </a:ext>
            </a:extLst>
          </p:cNvPr>
          <p:cNvSpPr txBox="1"/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B2E9B499-BD08-9CCE-FF8F-7091BE2441F0}"/>
              </a:ext>
            </a:extLst>
          </p:cNvPr>
          <p:cNvSpPr txBox="1"/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124BC2C-FA46-4095-BE78-EDC7C6C46859}"/>
              </a:ext>
            </a:extLst>
          </p:cNvPr>
          <p:cNvSpPr txBox="1">
            <a:spLocks/>
          </p:cNvSpPr>
          <p:nvPr/>
        </p:nvSpPr>
        <p:spPr>
          <a:xfrm>
            <a:off x="1524000" y="85632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600" b="1" dirty="0">
                <a:solidFill>
                  <a:schemeClr val="accent5">
                    <a:lumMod val="50000"/>
                  </a:schemeClr>
                </a:solidFill>
              </a:rPr>
              <a:t>Sesión 13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F648ED21-2124-4408-9AD3-99343DDDF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3600" dirty="0"/>
              <a:t>Espacio de trabajo y metodología. 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7A96F3D-91B8-4FE5-8682-91BEE0F8E7F0}"/>
              </a:ext>
            </a:extLst>
          </p:cNvPr>
          <p:cNvCxnSpPr/>
          <p:nvPr/>
        </p:nvCxnSpPr>
        <p:spPr>
          <a:xfrm>
            <a:off x="2142978" y="3243925"/>
            <a:ext cx="79060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9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49939F2-0B4C-795B-5C99-3B9C013E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28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ES" sz="4000" dirty="0"/>
              <a:t>Introducción a los marcos de trabajo agiles.</a:t>
            </a:r>
            <a:endParaRPr lang="es-CO" sz="4000" dirty="0"/>
          </a:p>
        </p:txBody>
      </p:sp>
      <p:pic>
        <p:nvPicPr>
          <p:cNvPr id="11268" name="Picture 4" descr="Curso: Scrum desde cero | EDteam">
            <a:extLst>
              <a:ext uri="{FF2B5EF4-FFF2-40B4-BE49-F238E27FC236}">
                <a16:creationId xmlns:a16="http://schemas.microsoft.com/office/drawing/2014/main" id="{4DEC4CEB-471F-8FB7-4049-B1FDB1F20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681" y="1367093"/>
            <a:ext cx="4516850" cy="4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92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49939F2-0B4C-795B-5C99-3B9C013E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28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ES" sz="4000" dirty="0"/>
              <a:t>Introducción a los marcos de trabajo agiles.</a:t>
            </a:r>
            <a:endParaRPr lang="es-CO" sz="4000" dirty="0"/>
          </a:p>
        </p:txBody>
      </p:sp>
      <p:pic>
        <p:nvPicPr>
          <p:cNvPr id="11266" name="Picture 2" descr="Metodologías Ágiles - XP - Scrum - KanbanMetodologías Ágiles">
            <a:extLst>
              <a:ext uri="{FF2B5EF4-FFF2-40B4-BE49-F238E27FC236}">
                <a16:creationId xmlns:a16="http://schemas.microsoft.com/office/drawing/2014/main" id="{2CD38C86-18A9-BE2D-DEAF-F382E02AA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574" y="1547312"/>
            <a:ext cx="5762562" cy="404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65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17410" name="Picture 2" descr="Una Guía Rápida y Práctica de las 4 Ceremonias de la Metodología Scrum -  The Digital Project Manager">
            <a:extLst>
              <a:ext uri="{FF2B5EF4-FFF2-40B4-BE49-F238E27FC236}">
                <a16:creationId xmlns:a16="http://schemas.microsoft.com/office/drawing/2014/main" id="{080C12BA-194C-9004-A418-A8EECF719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249" y="576196"/>
            <a:ext cx="8247211" cy="463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01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19458" name="Picture 2" descr="2019 Developer Summit PPT Template">
            <a:extLst>
              <a:ext uri="{FF2B5EF4-FFF2-40B4-BE49-F238E27FC236}">
                <a16:creationId xmlns:a16="http://schemas.microsoft.com/office/drawing/2014/main" id="{72B3C014-03F6-DFF3-6491-0094A8E28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054" y="1828800"/>
            <a:ext cx="7309891" cy="248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55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21506" name="Picture 2" descr="Scrum Ejemplo Práctico de la Planeación del Sprint - YouTube">
            <a:extLst>
              <a:ext uri="{FF2B5EF4-FFF2-40B4-BE49-F238E27FC236}">
                <a16:creationId xmlns:a16="http://schemas.microsoft.com/office/drawing/2014/main" id="{C6F410C6-D88A-1C5D-741D-D19E68E64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28" y="576196"/>
            <a:ext cx="8724053" cy="490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44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6E082C-A278-4689-BEE5-F67DB767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40" y="748241"/>
            <a:ext cx="10515600" cy="1325563"/>
          </a:xfrm>
        </p:spPr>
        <p:txBody>
          <a:bodyPr>
            <a:noAutofit/>
          </a:bodyPr>
          <a:lstStyle/>
          <a:p>
            <a:r>
              <a:rPr lang="es-ES" sz="6000" dirty="0"/>
              <a:t>Fuentes</a:t>
            </a:r>
            <a:endParaRPr lang="es-CO" sz="60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83BA5EB-7B53-4267-96C0-B95E5C4FB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6325"/>
            <a:ext cx="10363200" cy="38326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dirty="0">
                <a:hlinkClick r:id="rId4"/>
              </a:rPr>
              <a:t>https://www.tuleap.org/agile/agile-scrum-in-10-minutes</a:t>
            </a:r>
            <a:endParaRPr lang="es-CO" dirty="0"/>
          </a:p>
          <a:p>
            <a:pPr marL="514350" indent="-514350">
              <a:buFont typeface="+mj-lt"/>
              <a:buAutoNum type="arabicPeriod"/>
            </a:pPr>
            <a:r>
              <a:rPr lang="es-CO" dirty="0">
                <a:hlinkClick r:id="rId5"/>
              </a:rPr>
              <a:t>https://sig.esri.co/wp-content/uploads</a:t>
            </a:r>
            <a:r>
              <a:rPr lang="es-CO">
                <a:hlinkClick r:id="rId5"/>
              </a:rPr>
              <a:t>/2020/01/Scrum-DevSummit-2019.pdf</a:t>
            </a:r>
            <a:endParaRPr lang="es-CO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7032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C102415B-16B3-4235-B273-0788EBFE71BD}"/>
              </a:ext>
            </a:extLst>
          </p:cNvPr>
          <p:cNvSpPr txBox="1"/>
          <p:nvPr/>
        </p:nvSpPr>
        <p:spPr>
          <a:xfrm>
            <a:off x="6486080" y="263321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CONCEPT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AB5045-5C55-4090-B8D5-23552687ABFC}"/>
              </a:ext>
            </a:extLst>
          </p:cNvPr>
          <p:cNvSpPr txBox="1"/>
          <p:nvPr/>
        </p:nvSpPr>
        <p:spPr>
          <a:xfrm>
            <a:off x="7888167" y="182500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STRATEGY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01183B-E863-43B0-B1D7-25B769A8020D}"/>
              </a:ext>
            </a:extLst>
          </p:cNvPr>
          <p:cNvSpPr txBox="1"/>
          <p:nvPr/>
        </p:nvSpPr>
        <p:spPr>
          <a:xfrm>
            <a:off x="9160435" y="262804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PROMOTE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pic>
        <p:nvPicPr>
          <p:cNvPr id="59" name="Imagen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50" y="760290"/>
            <a:ext cx="4643438" cy="1436838"/>
          </a:xfrm>
          <a:prstGeom prst="rect">
            <a:avLst/>
          </a:prstGeom>
        </p:spPr>
      </p:pic>
      <p:sp>
        <p:nvSpPr>
          <p:cNvPr id="80" name="Rectángulo 79"/>
          <p:cNvSpPr/>
          <p:nvPr/>
        </p:nvSpPr>
        <p:spPr>
          <a:xfrm>
            <a:off x="0" y="760289"/>
            <a:ext cx="487680" cy="14232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" name="TextBox 3">
            <a:extLst>
              <a:ext uri="{FF2B5EF4-FFF2-40B4-BE49-F238E27FC236}">
                <a16:creationId xmlns:a16="http://schemas.microsoft.com/office/drawing/2014/main" id="{C4FBCA7C-7E66-427A-AE80-D1AA30F47C49}"/>
              </a:ext>
            </a:extLst>
          </p:cNvPr>
          <p:cNvSpPr txBox="1"/>
          <p:nvPr/>
        </p:nvSpPr>
        <p:spPr>
          <a:xfrm>
            <a:off x="208698" y="2469973"/>
            <a:ext cx="601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268734">
            <a:off x="-170247" y="1176459"/>
            <a:ext cx="1019955" cy="685282"/>
          </a:xfrm>
          <a:prstGeom prst="rect">
            <a:avLst/>
          </a:prstGeom>
        </p:spPr>
      </p:pic>
      <p:sp>
        <p:nvSpPr>
          <p:cNvPr id="36" name="Rectángulo 35"/>
          <p:cNvSpPr/>
          <p:nvPr/>
        </p:nvSpPr>
        <p:spPr>
          <a:xfrm>
            <a:off x="711673" y="2584213"/>
            <a:ext cx="128394" cy="23520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907221" y="4008551"/>
            <a:ext cx="4923547" cy="29903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Corporación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 MAKAIA</a:t>
            </a: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Medellín, Colombia</a:t>
            </a: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Carrera 43A – 34-155. </a:t>
            </a:r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Almacentro</a:t>
            </a:r>
            <a:endParaRPr lang="en-US" sz="30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Torre Norte, </a:t>
            </a:r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Oficina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 701</a:t>
            </a:r>
          </a:p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Teléfono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: (+574) 448 03 74</a:t>
            </a:r>
          </a:p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Móvil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: (+57) 320 761 01 76</a:t>
            </a:r>
          </a:p>
          <a:p>
            <a:endParaRPr lang="en-US" sz="32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1" t="2212" r="24681" b="3006"/>
          <a:stretch/>
        </p:blipFill>
        <p:spPr>
          <a:xfrm>
            <a:off x="6486080" y="6279314"/>
            <a:ext cx="587960" cy="578686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328" y="6279315"/>
            <a:ext cx="578686" cy="578686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473" y="6279314"/>
            <a:ext cx="578686" cy="578686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5" t="8391" r="23915" b="7895"/>
          <a:stretch/>
        </p:blipFill>
        <p:spPr>
          <a:xfrm>
            <a:off x="8450447" y="6279314"/>
            <a:ext cx="580973" cy="57868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26" y="6075148"/>
            <a:ext cx="987017" cy="987017"/>
          </a:xfrm>
          <a:prstGeom prst="rect">
            <a:avLst/>
          </a:prstGeom>
        </p:spPr>
      </p:pic>
      <p:sp>
        <p:nvSpPr>
          <p:cNvPr id="23" name="Título 1"/>
          <p:cNvSpPr txBox="1">
            <a:spLocks/>
          </p:cNvSpPr>
          <p:nvPr/>
        </p:nvSpPr>
        <p:spPr>
          <a:xfrm>
            <a:off x="10054613" y="6261205"/>
            <a:ext cx="2697801" cy="59679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200" b="0">
                <a:solidFill>
                  <a:srgbClr val="7F7F7F"/>
                </a:solidFill>
                <a:latin typeface="Futura PT Cond Book"/>
                <a:ea typeface="Futura PT Cond Book" charset="0"/>
                <a:cs typeface="Futura PT Cond Book" charset="0"/>
              </a:rPr>
              <a:t>@</a:t>
            </a:r>
            <a:r>
              <a:rPr lang="en-US" sz="3200" b="0">
                <a:solidFill>
                  <a:schemeClr val="accent5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makaiaorg</a:t>
            </a: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997376" y="2803870"/>
            <a:ext cx="5786893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Info: comunicaciones@makaia.org</a:t>
            </a:r>
          </a:p>
        </p:txBody>
      </p:sp>
    </p:spTree>
    <p:extLst>
      <p:ext uri="{BB962C8B-B14F-4D97-AF65-F5344CB8AC3E}">
        <p14:creationId xmlns:p14="http://schemas.microsoft.com/office/powerpoint/2010/main" val="19871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54DF2-188F-49E3-98A5-A590FA05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496"/>
            <a:ext cx="10515600" cy="1325563"/>
          </a:xfrm>
        </p:spPr>
        <p:txBody>
          <a:bodyPr/>
          <a:lstStyle/>
          <a:p>
            <a:r>
              <a:rPr lang="es-CO" sz="6000" dirty="0"/>
              <a:t>Contenido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187BBA-0C9F-41F2-BBC8-85519317D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4631"/>
            <a:ext cx="8319868" cy="4400621"/>
          </a:xfrm>
        </p:spPr>
        <p:txBody>
          <a:bodyPr>
            <a:normAutofit/>
          </a:bodyPr>
          <a:lstStyle/>
          <a:p>
            <a:pPr marL="1885950" lvl="3" indent="-514350">
              <a:buFont typeface="+mj-lt"/>
              <a:buAutoNum type="arabicPeriod"/>
            </a:pPr>
            <a:r>
              <a:rPr lang="es-ES" sz="2000" dirty="0"/>
              <a:t>Herramientas de trabajo </a:t>
            </a:r>
          </a:p>
          <a:p>
            <a:pPr marL="1885950" lvl="3" indent="-514350">
              <a:buFont typeface="+mj-lt"/>
              <a:buAutoNum type="arabicPeriod"/>
            </a:pPr>
            <a:r>
              <a:rPr lang="es-ES" sz="2000" dirty="0"/>
              <a:t>Introducción Metodologías Agiles.</a:t>
            </a:r>
          </a:p>
        </p:txBody>
      </p:sp>
    </p:spTree>
    <p:extLst>
      <p:ext uri="{BB962C8B-B14F-4D97-AF65-F5344CB8AC3E}">
        <p14:creationId xmlns:p14="http://schemas.microsoft.com/office/powerpoint/2010/main" val="106698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1026" name="Picture 2" descr="IntelliJ IDEA: el IDE líder para Java y Kotlin">
            <a:extLst>
              <a:ext uri="{FF2B5EF4-FFF2-40B4-BE49-F238E27FC236}">
                <a16:creationId xmlns:a16="http://schemas.microsoft.com/office/drawing/2014/main" id="{020DD14C-F63D-EBBB-F07E-2D113C3BD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946" y="1496567"/>
            <a:ext cx="3252475" cy="32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 API y Ejemplos">
            <a:extLst>
              <a:ext uri="{FF2B5EF4-FFF2-40B4-BE49-F238E27FC236}">
                <a16:creationId xmlns:a16="http://schemas.microsoft.com/office/drawing/2014/main" id="{2316667E-4ED8-0F4B-8703-C06137C81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239" y="1496567"/>
            <a:ext cx="3362202" cy="336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0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2" name="Picture 2" descr="Timeline&#10;&#10;Description automatically generated">
            <a:extLst>
              <a:ext uri="{FF2B5EF4-FFF2-40B4-BE49-F238E27FC236}">
                <a16:creationId xmlns:a16="http://schemas.microsoft.com/office/drawing/2014/main" id="{86C94C33-6D31-B990-E986-6B5DFD89E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723" y="832100"/>
            <a:ext cx="10535264" cy="491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3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EDC2FB7D-5990-9D16-2847-F5ECDD99D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330" y="1560576"/>
            <a:ext cx="3763057" cy="282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Microsoft Apps">
            <a:extLst>
              <a:ext uri="{FF2B5EF4-FFF2-40B4-BE49-F238E27FC236}">
                <a16:creationId xmlns:a16="http://schemas.microsoft.com/office/drawing/2014/main" id="{8FA964DD-47E2-BD52-4679-2794943EC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331" y="1898776"/>
            <a:ext cx="4516789" cy="218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39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782296F-0021-57F1-68A6-833A456C5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13" y="2433447"/>
            <a:ext cx="5357174" cy="223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Qué es GitHub y por qué es útil al aprender programación | HACK A BOSS">
            <a:extLst>
              <a:ext uri="{FF2B5EF4-FFF2-40B4-BE49-F238E27FC236}">
                <a16:creationId xmlns:a16="http://schemas.microsoft.com/office/drawing/2014/main" id="{1B3A3DFE-36FC-B950-F2DA-358B29704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392" y="2395728"/>
            <a:ext cx="3673856" cy="206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89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3074" name="Picture 2" descr="Cómo instalar MySQL Workbench en Windows 10? - Norvic Software">
            <a:extLst>
              <a:ext uri="{FF2B5EF4-FFF2-40B4-BE49-F238E27FC236}">
                <a16:creationId xmlns:a16="http://schemas.microsoft.com/office/drawing/2014/main" id="{0D66DEC3-729C-8A9E-D6BC-2C86EFCBE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295" y="1227216"/>
            <a:ext cx="6675120" cy="390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17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7170" name="Picture 2" descr="Java: Create a Spring MVC App with Tomcat and Maven | by remko de knikker |  NYC⚡️DEV | Medium">
            <a:extLst>
              <a:ext uri="{FF2B5EF4-FFF2-40B4-BE49-F238E27FC236}">
                <a16:creationId xmlns:a16="http://schemas.microsoft.com/office/drawing/2014/main" id="{FDC63FEF-B5BA-E046-B140-1E94CDE43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400" y="719328"/>
            <a:ext cx="6975498" cy="449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35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9218" name="Picture 2" descr="Postman Public API Network Now the World's Largest Public API Hub |  Business Wire">
            <a:extLst>
              <a:ext uri="{FF2B5EF4-FFF2-40B4-BE49-F238E27FC236}">
                <a16:creationId xmlns:a16="http://schemas.microsoft.com/office/drawing/2014/main" id="{6F592C6B-33E8-8707-7CED-DCB185692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965" y="1173480"/>
            <a:ext cx="7095744" cy="354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56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flat-min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ABB9B"/>
      </a:accent1>
      <a:accent2>
        <a:srgbClr val="169F84"/>
      </a:accent2>
      <a:accent3>
        <a:srgbClr val="A5A5A5"/>
      </a:accent3>
      <a:accent4>
        <a:srgbClr val="7E7F7E"/>
      </a:accent4>
      <a:accent5>
        <a:srgbClr val="4472C4"/>
      </a:accent5>
      <a:accent6>
        <a:srgbClr val="585958"/>
      </a:accent6>
      <a:hlink>
        <a:srgbClr val="D8D9D8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FADE36D5EDA642A95FA0E2F736B996" ma:contentTypeVersion="14" ma:contentTypeDescription="Create a new document." ma:contentTypeScope="" ma:versionID="c22b728e6d7c795cccc1fe5eca7732d9">
  <xsd:schema xmlns:xsd="http://www.w3.org/2001/XMLSchema" xmlns:xs="http://www.w3.org/2001/XMLSchema" xmlns:p="http://schemas.microsoft.com/office/2006/metadata/properties" xmlns:ns2="adf42388-5c37-48f2-81de-ffca450cbe91" xmlns:ns3="d9d2458e-e414-492a-b4c0-d84ebee47fd2" targetNamespace="http://schemas.microsoft.com/office/2006/metadata/properties" ma:root="true" ma:fieldsID="4bdb697fd0cdedfe3202d3c13301f193" ns2:_="" ns3:_="">
    <xsd:import namespace="adf42388-5c37-48f2-81de-ffca450cbe91"/>
    <xsd:import namespace="d9d2458e-e414-492a-b4c0-d84ebee47f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f42388-5c37-48f2-81de-ffca450cb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e3083340-18c3-4d5f-bd51-a3670af1dd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2458e-e414-492a-b4c0-d84ebee47fd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fcc46534-0328-4de1-aa45-c42e007f960c}" ma:internalName="TaxCatchAll" ma:showField="CatchAllData" ma:web="d9d2458e-e414-492a-b4c0-d84ebee47f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d2458e-e414-492a-b4c0-d84ebee47fd2" xsi:nil="true"/>
    <lcf76f155ced4ddcb4097134ff3c332f xmlns="adf42388-5c37-48f2-81de-ffca450cbe91">
      <Terms xmlns="http://schemas.microsoft.com/office/infopath/2007/PartnerControls"/>
    </lcf76f155ced4ddcb4097134ff3c332f>
    <SharedWithUsers xmlns="d9d2458e-e414-492a-b4c0-d84ebee47fd2">
      <UserInfo>
        <DisplayName>Mateo Zapata</DisplayName>
        <AccountId>268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14251A-610C-4E5A-849D-3000265608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f42388-5c37-48f2-81de-ffca450cbe91"/>
    <ds:schemaRef ds:uri="d9d2458e-e414-492a-b4c0-d84ebee47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EF07E2-B0D1-487C-8FF3-651F698D7F29}">
  <ds:schemaRefs>
    <ds:schemaRef ds:uri="a2c594ff-f782-4977-8903-11cab3f1d586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documentManagement/types"/>
    <ds:schemaRef ds:uri="d2a65d35-e9f1-4ca6-a69b-aac84688de06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d9d2458e-e414-492a-b4c0-d84ebee47fd2"/>
    <ds:schemaRef ds:uri="adf42388-5c37-48f2-81de-ffca450cbe91"/>
  </ds:schemaRefs>
</ds:datastoreItem>
</file>

<file path=customXml/itemProps3.xml><?xml version="1.0" encoding="utf-8"?>
<ds:datastoreItem xmlns:ds="http://schemas.openxmlformats.org/officeDocument/2006/customXml" ds:itemID="{EE4CB9A0-2582-4E27-AA6B-BD1770D571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9374</TotalTime>
  <Words>450</Words>
  <Application>Microsoft Office PowerPoint</Application>
  <PresentationFormat>Widescreen</PresentationFormat>
  <Paragraphs>88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Contenido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Introducción a los marcos de trabajo agiles.</vt:lpstr>
      <vt:lpstr>Introducción a los marcos de trabajo agiles.</vt:lpstr>
      <vt:lpstr>PowerPoint Presentation</vt:lpstr>
      <vt:lpstr>PowerPoint Presentation</vt:lpstr>
      <vt:lpstr>PowerPoint Presentation</vt:lpstr>
      <vt:lpstr>Fuentes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</dc:creator>
  <cp:lastModifiedBy>Mateo Zapata</cp:lastModifiedBy>
  <cp:revision>304</cp:revision>
  <dcterms:created xsi:type="dcterms:W3CDTF">2014-10-14T06:21:58Z</dcterms:created>
  <dcterms:modified xsi:type="dcterms:W3CDTF">2023-05-19T23:48:40Z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0x010100C2FADE36D5EDA642A95FA0E2F736B996</vt:lpwstr>
  </property>
  <property fmtid="{D5CDD505-2E9C-101B-9397-08002B2CF9AE}" pid="3" name="MediaServiceImageTags">
    <vt:lpwstr/>
  </property>
</Properties>
</file>